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20"/>
  </p:notesMasterIdLst>
  <p:handoutMasterIdLst>
    <p:handoutMasterId r:id="rId21"/>
  </p:handoutMasterIdLst>
  <p:sldIdLst>
    <p:sldId id="413" r:id="rId3"/>
    <p:sldId id="277" r:id="rId4"/>
    <p:sldId id="419" r:id="rId5"/>
    <p:sldId id="420" r:id="rId6"/>
    <p:sldId id="428" r:id="rId7"/>
    <p:sldId id="421" r:id="rId8"/>
    <p:sldId id="426" r:id="rId9"/>
    <p:sldId id="422" r:id="rId10"/>
    <p:sldId id="424" r:id="rId11"/>
    <p:sldId id="429" r:id="rId12"/>
    <p:sldId id="425" r:id="rId13"/>
    <p:sldId id="430" r:id="rId14"/>
    <p:sldId id="431" r:id="rId15"/>
    <p:sldId id="432" r:id="rId16"/>
    <p:sldId id="433" r:id="rId17"/>
    <p:sldId id="434" r:id="rId18"/>
    <p:sldId id="42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1F5B"/>
    <a:srgbClr val="051951"/>
    <a:srgbClr val="004A87"/>
    <a:srgbClr val="CF5CD1"/>
    <a:srgbClr val="013C7F"/>
    <a:srgbClr val="A2C7E2"/>
    <a:srgbClr val="003C7F"/>
    <a:srgbClr val="AA7942"/>
    <a:srgbClr val="5B4124"/>
    <a:srgbClr val="3F2A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31" autoAdjust="0"/>
    <p:restoredTop sz="96086" autoAdjust="0"/>
  </p:normalViewPr>
  <p:slideViewPr>
    <p:cSldViewPr snapToGrid="0">
      <p:cViewPr varScale="1">
        <p:scale>
          <a:sx n="102" d="100"/>
          <a:sy n="102" d="100"/>
        </p:scale>
        <p:origin x="1374" y="72"/>
      </p:cViewPr>
      <p:guideLst/>
    </p:cSldViewPr>
  </p:slideViewPr>
  <p:notesTextViewPr>
    <p:cViewPr>
      <p:scale>
        <a:sx n="3" d="2"/>
        <a:sy n="3" d="2"/>
      </p:scale>
      <p:origin x="0" y="0"/>
    </p:cViewPr>
  </p:notesTextViewPr>
  <p:notesViewPr>
    <p:cSldViewPr snapToGrid="0">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4A41C9-3942-4586-BBDF-86FA45855A5C}" type="datetimeFigureOut">
              <a:rPr lang="en-US" smtClean="0"/>
              <a:t>4/19/2022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460DB3-A599-495D-AFFF-20C2926BF442}" type="slidenum">
              <a:rPr lang="en-US" smtClean="0"/>
              <a:t>‹#›</a:t>
            </a:fld>
            <a:endParaRPr lang="en-US" dirty="0"/>
          </a:p>
        </p:txBody>
      </p:sp>
    </p:spTree>
    <p:extLst>
      <p:ext uri="{BB962C8B-B14F-4D97-AF65-F5344CB8AC3E}">
        <p14:creationId xmlns:p14="http://schemas.microsoft.com/office/powerpoint/2010/main" val="305963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26F272-9F1F-4C6C-BC57-87D54B9E1B77}" type="datetimeFigureOut">
              <a:rPr lang="en-US" smtClean="0"/>
              <a:t>4/19/2022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C5613-C4D7-4A63-985A-466D328A6E73}" type="slidenum">
              <a:rPr lang="en-US" smtClean="0"/>
              <a:t>‹#›</a:t>
            </a:fld>
            <a:endParaRPr lang="en-US" dirty="0"/>
          </a:p>
        </p:txBody>
      </p:sp>
    </p:spTree>
    <p:extLst>
      <p:ext uri="{BB962C8B-B14F-4D97-AF65-F5344CB8AC3E}">
        <p14:creationId xmlns:p14="http://schemas.microsoft.com/office/powerpoint/2010/main" val="2002365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C5613-C4D7-4A63-985A-466D328A6E73}" type="slidenum">
              <a:rPr lang="en-US" smtClean="0"/>
              <a:t>2</a:t>
            </a:fld>
            <a:endParaRPr lang="en-US" dirty="0"/>
          </a:p>
        </p:txBody>
      </p:sp>
    </p:spTree>
    <p:extLst>
      <p:ext uri="{BB962C8B-B14F-4D97-AF65-F5344CB8AC3E}">
        <p14:creationId xmlns:p14="http://schemas.microsoft.com/office/powerpoint/2010/main" val="2425279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C5613-C4D7-4A63-985A-466D328A6E73}" type="slidenum">
              <a:rPr lang="en-US" smtClean="0"/>
              <a:t>11</a:t>
            </a:fld>
            <a:endParaRPr lang="en-US" dirty="0"/>
          </a:p>
        </p:txBody>
      </p:sp>
    </p:spTree>
    <p:extLst>
      <p:ext uri="{BB962C8B-B14F-4D97-AF65-F5344CB8AC3E}">
        <p14:creationId xmlns:p14="http://schemas.microsoft.com/office/powerpoint/2010/main" val="2843037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C5613-C4D7-4A63-985A-466D328A6E73}" type="slidenum">
              <a:rPr lang="en-US" smtClean="0"/>
              <a:t>12</a:t>
            </a:fld>
            <a:endParaRPr lang="en-US" dirty="0"/>
          </a:p>
        </p:txBody>
      </p:sp>
    </p:spTree>
    <p:extLst>
      <p:ext uri="{BB962C8B-B14F-4D97-AF65-F5344CB8AC3E}">
        <p14:creationId xmlns:p14="http://schemas.microsoft.com/office/powerpoint/2010/main" val="1058674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C5613-C4D7-4A63-985A-466D328A6E73}" type="slidenum">
              <a:rPr lang="en-US" smtClean="0"/>
              <a:t>13</a:t>
            </a:fld>
            <a:endParaRPr lang="en-US" dirty="0"/>
          </a:p>
        </p:txBody>
      </p:sp>
    </p:spTree>
    <p:extLst>
      <p:ext uri="{BB962C8B-B14F-4D97-AF65-F5344CB8AC3E}">
        <p14:creationId xmlns:p14="http://schemas.microsoft.com/office/powerpoint/2010/main" val="25033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C5613-C4D7-4A63-985A-466D328A6E73}" type="slidenum">
              <a:rPr lang="en-US" smtClean="0"/>
              <a:t>14</a:t>
            </a:fld>
            <a:endParaRPr lang="en-US" dirty="0"/>
          </a:p>
        </p:txBody>
      </p:sp>
    </p:spTree>
    <p:extLst>
      <p:ext uri="{BB962C8B-B14F-4D97-AF65-F5344CB8AC3E}">
        <p14:creationId xmlns:p14="http://schemas.microsoft.com/office/powerpoint/2010/main" val="1665864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C5613-C4D7-4A63-985A-466D328A6E73}" type="slidenum">
              <a:rPr lang="en-US" smtClean="0"/>
              <a:t>15</a:t>
            </a:fld>
            <a:endParaRPr lang="en-US" dirty="0"/>
          </a:p>
        </p:txBody>
      </p:sp>
    </p:spTree>
    <p:extLst>
      <p:ext uri="{BB962C8B-B14F-4D97-AF65-F5344CB8AC3E}">
        <p14:creationId xmlns:p14="http://schemas.microsoft.com/office/powerpoint/2010/main" val="2988721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C5613-C4D7-4A63-985A-466D328A6E73}" type="slidenum">
              <a:rPr lang="en-US" smtClean="0"/>
              <a:t>16</a:t>
            </a:fld>
            <a:endParaRPr lang="en-US" dirty="0"/>
          </a:p>
        </p:txBody>
      </p:sp>
    </p:spTree>
    <p:extLst>
      <p:ext uri="{BB962C8B-B14F-4D97-AF65-F5344CB8AC3E}">
        <p14:creationId xmlns:p14="http://schemas.microsoft.com/office/powerpoint/2010/main" val="3411569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C5613-C4D7-4A63-985A-466D328A6E73}" type="slidenum">
              <a:rPr lang="en-US" smtClean="0"/>
              <a:t>3</a:t>
            </a:fld>
            <a:endParaRPr lang="en-US" dirty="0"/>
          </a:p>
        </p:txBody>
      </p:sp>
    </p:spTree>
    <p:extLst>
      <p:ext uri="{BB962C8B-B14F-4D97-AF65-F5344CB8AC3E}">
        <p14:creationId xmlns:p14="http://schemas.microsoft.com/office/powerpoint/2010/main" val="1997285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C5613-C4D7-4A63-985A-466D328A6E73}" type="slidenum">
              <a:rPr lang="en-US" smtClean="0"/>
              <a:t>4</a:t>
            </a:fld>
            <a:endParaRPr lang="en-US" dirty="0"/>
          </a:p>
        </p:txBody>
      </p:sp>
    </p:spTree>
    <p:extLst>
      <p:ext uri="{BB962C8B-B14F-4D97-AF65-F5344CB8AC3E}">
        <p14:creationId xmlns:p14="http://schemas.microsoft.com/office/powerpoint/2010/main" val="3617744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C5613-C4D7-4A63-985A-466D328A6E73}" type="slidenum">
              <a:rPr lang="en-US" smtClean="0"/>
              <a:t>5</a:t>
            </a:fld>
            <a:endParaRPr lang="en-US" dirty="0"/>
          </a:p>
        </p:txBody>
      </p:sp>
    </p:spTree>
    <p:extLst>
      <p:ext uri="{BB962C8B-B14F-4D97-AF65-F5344CB8AC3E}">
        <p14:creationId xmlns:p14="http://schemas.microsoft.com/office/powerpoint/2010/main" val="2536364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C5613-C4D7-4A63-985A-466D328A6E73}" type="slidenum">
              <a:rPr lang="en-US" smtClean="0"/>
              <a:t>6</a:t>
            </a:fld>
            <a:endParaRPr lang="en-US" dirty="0"/>
          </a:p>
        </p:txBody>
      </p:sp>
    </p:spTree>
    <p:extLst>
      <p:ext uri="{BB962C8B-B14F-4D97-AF65-F5344CB8AC3E}">
        <p14:creationId xmlns:p14="http://schemas.microsoft.com/office/powerpoint/2010/main" val="952135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C5613-C4D7-4A63-985A-466D328A6E73}" type="slidenum">
              <a:rPr lang="en-US" smtClean="0"/>
              <a:t>7</a:t>
            </a:fld>
            <a:endParaRPr lang="en-US" dirty="0"/>
          </a:p>
        </p:txBody>
      </p:sp>
    </p:spTree>
    <p:extLst>
      <p:ext uri="{BB962C8B-B14F-4D97-AF65-F5344CB8AC3E}">
        <p14:creationId xmlns:p14="http://schemas.microsoft.com/office/powerpoint/2010/main" val="3860562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C5613-C4D7-4A63-985A-466D328A6E73}" type="slidenum">
              <a:rPr lang="en-US" smtClean="0"/>
              <a:t>8</a:t>
            </a:fld>
            <a:endParaRPr lang="en-US" dirty="0"/>
          </a:p>
        </p:txBody>
      </p:sp>
    </p:spTree>
    <p:extLst>
      <p:ext uri="{BB962C8B-B14F-4D97-AF65-F5344CB8AC3E}">
        <p14:creationId xmlns:p14="http://schemas.microsoft.com/office/powerpoint/2010/main" val="2988721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C5613-C4D7-4A63-985A-466D328A6E73}" type="slidenum">
              <a:rPr lang="en-US" smtClean="0"/>
              <a:t>9</a:t>
            </a:fld>
            <a:endParaRPr lang="en-US" dirty="0"/>
          </a:p>
        </p:txBody>
      </p:sp>
    </p:spTree>
    <p:extLst>
      <p:ext uri="{BB962C8B-B14F-4D97-AF65-F5344CB8AC3E}">
        <p14:creationId xmlns:p14="http://schemas.microsoft.com/office/powerpoint/2010/main" val="2582367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C5613-C4D7-4A63-985A-466D328A6E73}" type="slidenum">
              <a:rPr lang="en-US" smtClean="0"/>
              <a:t>10</a:t>
            </a:fld>
            <a:endParaRPr lang="en-US" dirty="0"/>
          </a:p>
        </p:txBody>
      </p:sp>
    </p:spTree>
    <p:extLst>
      <p:ext uri="{BB962C8B-B14F-4D97-AF65-F5344CB8AC3E}">
        <p14:creationId xmlns:p14="http://schemas.microsoft.com/office/powerpoint/2010/main" val="21654639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2.jpg"/><Relationship Id="rId7"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2.jpg"/><Relationship Id="rId7"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8A6F14-F935-A847-B0B8-70D5C6C380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382FB66-E678-6242-985B-22D67C9ECE95}"/>
              </a:ext>
            </a:extLst>
          </p:cNvPr>
          <p:cNvSpPr/>
          <p:nvPr userDrawn="1"/>
        </p:nvSpPr>
        <p:spPr>
          <a:xfrm>
            <a:off x="0" y="1"/>
            <a:ext cx="12192000" cy="5154250"/>
          </a:xfrm>
          <a:prstGeom prst="rect">
            <a:avLst/>
          </a:prstGeom>
          <a:gradFill>
            <a:gsLst>
              <a:gs pos="15000">
                <a:schemeClr val="accent3">
                  <a:alpha val="0"/>
                </a:schemeClr>
              </a:gs>
              <a:gs pos="100000">
                <a:srgbClr val="1F265A">
                  <a:alpha val="7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id="{E45AA107-A80F-904C-B68E-D813ED0F796F}"/>
              </a:ext>
            </a:extLst>
          </p:cNvPr>
          <p:cNvSpPr>
            <a:spLocks noGrp="1"/>
          </p:cNvSpPr>
          <p:nvPr>
            <p:ph type="ctrTitle"/>
          </p:nvPr>
        </p:nvSpPr>
        <p:spPr>
          <a:xfrm>
            <a:off x="389467" y="3886199"/>
            <a:ext cx="9330266" cy="1247407"/>
          </a:xfrm>
          <a:prstGeom prst="rect">
            <a:avLst/>
          </a:prstGeom>
        </p:spPr>
        <p:txBody>
          <a:bodyPr anchor="b">
            <a:normAutofit/>
          </a:bodyPr>
          <a:lstStyle>
            <a:lvl1pPr marL="0" indent="0" algn="l">
              <a:defRPr sz="4800">
                <a:solidFill>
                  <a:schemeClr val="bg1"/>
                </a:solidFill>
              </a:defRPr>
            </a:lvl1pPr>
          </a:lstStyle>
          <a:p>
            <a:r>
              <a:rPr lang="en-US" dirty="0"/>
              <a:t>Click to edit Master title style</a:t>
            </a:r>
          </a:p>
        </p:txBody>
      </p:sp>
      <p:sp>
        <p:nvSpPr>
          <p:cNvPr id="11" name="Subtitle 2">
            <a:extLst>
              <a:ext uri="{FF2B5EF4-FFF2-40B4-BE49-F238E27FC236}">
                <a16:creationId xmlns:a16="http://schemas.microsoft.com/office/drawing/2014/main" id="{F97B7F6F-9D38-0748-9E5A-2062B1DC405C}"/>
              </a:ext>
            </a:extLst>
          </p:cNvPr>
          <p:cNvSpPr>
            <a:spLocks noGrp="1"/>
          </p:cNvSpPr>
          <p:nvPr>
            <p:ph type="subTitle" idx="1"/>
          </p:nvPr>
        </p:nvSpPr>
        <p:spPr>
          <a:xfrm>
            <a:off x="381000" y="5229348"/>
            <a:ext cx="6138333" cy="471261"/>
          </a:xfrm>
          <a:prstGeom prst="rect">
            <a:avLst/>
          </a:prstGeom>
        </p:spPr>
        <p:txBody>
          <a:bodyPr anchor="ctr">
            <a:no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extBox 11">
            <a:extLst>
              <a:ext uri="{FF2B5EF4-FFF2-40B4-BE49-F238E27FC236}">
                <a16:creationId xmlns:a16="http://schemas.microsoft.com/office/drawing/2014/main" id="{19A992D3-B18E-E648-9B36-5347506D2FCD}"/>
              </a:ext>
            </a:extLst>
          </p:cNvPr>
          <p:cNvSpPr txBox="1"/>
          <p:nvPr userDrawn="1"/>
        </p:nvSpPr>
        <p:spPr>
          <a:xfrm>
            <a:off x="10462661" y="6668576"/>
            <a:ext cx="1729339" cy="184666"/>
          </a:xfrm>
          <a:prstGeom prst="rect">
            <a:avLst/>
          </a:prstGeom>
          <a:noFill/>
        </p:spPr>
        <p:txBody>
          <a:bodyPr wrap="square"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a:solidFill>
                  <a:schemeClr val="bg1">
                    <a:lumMod val="85000"/>
                  </a:schemeClr>
                </a:solidFill>
                <a:effectLst/>
                <a:latin typeface="Arial" panose="020B0604020202020204" pitchFamily="34" charset="0"/>
                <a:ea typeface="+mn-ea"/>
                <a:cs typeface="Arial" panose="020B0604020202020204" pitchFamily="34" charset="0"/>
              </a:rPr>
              <a:t>©2021 KBR Inc. All Rights Reserved. </a:t>
            </a:r>
            <a:endParaRPr lang="en-US" sz="600" dirty="0">
              <a:solidFill>
                <a:schemeClr val="bg1">
                  <a:lumMod val="85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BC4E0B61-0689-0649-A54F-CAD30F9CA6A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857617" y="2010114"/>
            <a:ext cx="1814330" cy="1004361"/>
          </a:xfrm>
          <a:prstGeom prst="rect">
            <a:avLst/>
          </a:prstGeom>
        </p:spPr>
      </p:pic>
    </p:spTree>
    <p:extLst>
      <p:ext uri="{BB962C8B-B14F-4D97-AF65-F5344CB8AC3E}">
        <p14:creationId xmlns:p14="http://schemas.microsoft.com/office/powerpoint/2010/main" val="137134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266CB9F-38EA-294F-BB80-2787FD1BEF90}"/>
              </a:ext>
            </a:extLst>
          </p:cNvPr>
          <p:cNvSpPr/>
          <p:nvPr userDrawn="1"/>
        </p:nvSpPr>
        <p:spPr>
          <a:xfrm>
            <a:off x="0" y="5576629"/>
            <a:ext cx="12191998" cy="1281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3B170C4-4446-F949-97B9-49EACA5ADA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8" name="object 17">
            <a:extLst>
              <a:ext uri="{FF2B5EF4-FFF2-40B4-BE49-F238E27FC236}">
                <a16:creationId xmlns:a16="http://schemas.microsoft.com/office/drawing/2014/main" id="{37278418-5F42-0446-B7C0-AE9DCE425A51}"/>
              </a:ext>
            </a:extLst>
          </p:cNvPr>
          <p:cNvSpPr/>
          <p:nvPr userDrawn="1"/>
        </p:nvSpPr>
        <p:spPr>
          <a:xfrm>
            <a:off x="1501330" y="2944368"/>
            <a:ext cx="9197340" cy="923925"/>
          </a:xfrm>
          <a:custGeom>
            <a:avLst/>
            <a:gdLst/>
            <a:ahLst/>
            <a:cxnLst/>
            <a:rect l="l" t="t" r="r" b="b"/>
            <a:pathLst>
              <a:path w="9197340" h="923925">
                <a:moveTo>
                  <a:pt x="9197047" y="0"/>
                </a:moveTo>
                <a:lnTo>
                  <a:pt x="0" y="0"/>
                </a:lnTo>
                <a:lnTo>
                  <a:pt x="0" y="923302"/>
                </a:lnTo>
                <a:lnTo>
                  <a:pt x="9197047" y="923302"/>
                </a:lnTo>
                <a:lnTo>
                  <a:pt x="9197047" y="0"/>
                </a:lnTo>
                <a:close/>
              </a:path>
            </a:pathLst>
          </a:custGeom>
          <a:solidFill>
            <a:srgbClr val="FFFFFF"/>
          </a:solidFill>
        </p:spPr>
        <p:txBody>
          <a:bodyPr wrap="square" lIns="0" tIns="0" rIns="0" bIns="0" rtlCol="0"/>
          <a:lstStyle/>
          <a:p>
            <a:endParaRPr dirty="0"/>
          </a:p>
        </p:txBody>
      </p:sp>
      <p:sp>
        <p:nvSpPr>
          <p:cNvPr id="9" name="object 18">
            <a:extLst>
              <a:ext uri="{FF2B5EF4-FFF2-40B4-BE49-F238E27FC236}">
                <a16:creationId xmlns:a16="http://schemas.microsoft.com/office/drawing/2014/main" id="{6E078CC4-BC94-A94F-B48F-6B454EDA398B}"/>
              </a:ext>
            </a:extLst>
          </p:cNvPr>
          <p:cNvSpPr/>
          <p:nvPr userDrawn="1"/>
        </p:nvSpPr>
        <p:spPr>
          <a:xfrm flipV="1">
            <a:off x="76200" y="3397186"/>
            <a:ext cx="12115800" cy="45719"/>
          </a:xfrm>
          <a:custGeom>
            <a:avLst/>
            <a:gdLst/>
            <a:ahLst/>
            <a:cxnLst/>
            <a:rect l="l" t="t" r="r" b="b"/>
            <a:pathLst>
              <a:path w="11894820">
                <a:moveTo>
                  <a:pt x="0" y="0"/>
                </a:moveTo>
                <a:lnTo>
                  <a:pt x="2629787" y="0"/>
                </a:lnTo>
              </a:path>
              <a:path w="11894820">
                <a:moveTo>
                  <a:pt x="2704158" y="0"/>
                </a:moveTo>
                <a:lnTo>
                  <a:pt x="4372011" y="0"/>
                </a:lnTo>
              </a:path>
              <a:path w="11894820">
                <a:moveTo>
                  <a:pt x="4446383" y="0"/>
                </a:moveTo>
                <a:lnTo>
                  <a:pt x="4618912" y="0"/>
                </a:lnTo>
              </a:path>
              <a:path w="11894820">
                <a:moveTo>
                  <a:pt x="4693283" y="0"/>
                </a:moveTo>
                <a:lnTo>
                  <a:pt x="11894261" y="0"/>
                </a:lnTo>
              </a:path>
            </a:pathLst>
          </a:custGeom>
          <a:ln w="38100">
            <a:solidFill>
              <a:srgbClr val="FFFFFF"/>
            </a:solidFill>
          </a:ln>
        </p:spPr>
        <p:txBody>
          <a:bodyPr wrap="square" lIns="0" tIns="0" rIns="0" bIns="0" rtlCol="0"/>
          <a:lstStyle/>
          <a:p>
            <a:endParaRPr dirty="0"/>
          </a:p>
        </p:txBody>
      </p:sp>
      <p:grpSp>
        <p:nvGrpSpPr>
          <p:cNvPr id="10" name="Group 9">
            <a:extLst>
              <a:ext uri="{FF2B5EF4-FFF2-40B4-BE49-F238E27FC236}">
                <a16:creationId xmlns:a16="http://schemas.microsoft.com/office/drawing/2014/main" id="{D0FF4257-337E-1A41-90E1-BE90C29BED73}"/>
              </a:ext>
            </a:extLst>
          </p:cNvPr>
          <p:cNvGrpSpPr/>
          <p:nvPr userDrawn="1"/>
        </p:nvGrpSpPr>
        <p:grpSpPr>
          <a:xfrm>
            <a:off x="5317105" y="1851989"/>
            <a:ext cx="1384710" cy="765328"/>
            <a:chOff x="5317105" y="1851989"/>
            <a:chExt cx="1384710" cy="765328"/>
          </a:xfrm>
        </p:grpSpPr>
        <p:sp>
          <p:nvSpPr>
            <p:cNvPr id="11" name="object 19">
              <a:extLst>
                <a:ext uri="{FF2B5EF4-FFF2-40B4-BE49-F238E27FC236}">
                  <a16:creationId xmlns:a16="http://schemas.microsoft.com/office/drawing/2014/main" id="{5E171037-D97D-EB44-B715-49DD10980224}"/>
                </a:ext>
              </a:extLst>
            </p:cNvPr>
            <p:cNvSpPr/>
            <p:nvPr/>
          </p:nvSpPr>
          <p:spPr>
            <a:xfrm>
              <a:off x="5317105" y="1880124"/>
              <a:ext cx="174147" cy="208978"/>
            </a:xfrm>
            <a:prstGeom prst="rect">
              <a:avLst/>
            </a:prstGeom>
            <a:blipFill>
              <a:blip r:embed="rId3" cstate="print"/>
              <a:stretch>
                <a:fillRect/>
              </a:stretch>
            </a:blipFill>
          </p:spPr>
          <p:txBody>
            <a:bodyPr wrap="square" lIns="0" tIns="0" rIns="0" bIns="0" rtlCol="0"/>
            <a:lstStyle/>
            <a:p>
              <a:endParaRPr dirty="0"/>
            </a:p>
          </p:txBody>
        </p:sp>
        <p:sp>
          <p:nvSpPr>
            <p:cNvPr id="12" name="object 20">
              <a:extLst>
                <a:ext uri="{FF2B5EF4-FFF2-40B4-BE49-F238E27FC236}">
                  <a16:creationId xmlns:a16="http://schemas.microsoft.com/office/drawing/2014/main" id="{EAC1538C-8C14-D148-8F17-B6D87DD4187C}"/>
                </a:ext>
              </a:extLst>
            </p:cNvPr>
            <p:cNvSpPr/>
            <p:nvPr/>
          </p:nvSpPr>
          <p:spPr>
            <a:xfrm>
              <a:off x="5372417" y="1851989"/>
              <a:ext cx="641350" cy="641985"/>
            </a:xfrm>
            <a:custGeom>
              <a:avLst/>
              <a:gdLst/>
              <a:ahLst/>
              <a:cxnLst/>
              <a:rect l="l" t="t" r="r" b="b"/>
              <a:pathLst>
                <a:path w="641350" h="641985">
                  <a:moveTo>
                    <a:pt x="336791" y="0"/>
                  </a:moveTo>
                  <a:lnTo>
                    <a:pt x="286512" y="2730"/>
                  </a:lnTo>
                  <a:lnTo>
                    <a:pt x="236893" y="13220"/>
                  </a:lnTo>
                  <a:lnTo>
                    <a:pt x="189179" y="31089"/>
                  </a:lnTo>
                  <a:lnTo>
                    <a:pt x="144589" y="55956"/>
                  </a:lnTo>
                  <a:lnTo>
                    <a:pt x="104355" y="87414"/>
                  </a:lnTo>
                  <a:lnTo>
                    <a:pt x="69697" y="125069"/>
                  </a:lnTo>
                  <a:lnTo>
                    <a:pt x="97548" y="144589"/>
                  </a:lnTo>
                  <a:lnTo>
                    <a:pt x="127736" y="160426"/>
                  </a:lnTo>
                  <a:lnTo>
                    <a:pt x="159575" y="172961"/>
                  </a:lnTo>
                  <a:lnTo>
                    <a:pt x="192405" y="182537"/>
                  </a:lnTo>
                  <a:lnTo>
                    <a:pt x="187820" y="194805"/>
                  </a:lnTo>
                  <a:lnTo>
                    <a:pt x="177495" y="233616"/>
                  </a:lnTo>
                  <a:lnTo>
                    <a:pt x="169837" y="294220"/>
                  </a:lnTo>
                  <a:lnTo>
                    <a:pt x="169506" y="352107"/>
                  </a:lnTo>
                  <a:lnTo>
                    <a:pt x="176555" y="403987"/>
                  </a:lnTo>
                  <a:lnTo>
                    <a:pt x="191033" y="446608"/>
                  </a:lnTo>
                  <a:lnTo>
                    <a:pt x="185623" y="404253"/>
                  </a:lnTo>
                  <a:lnTo>
                    <a:pt x="184416" y="357174"/>
                  </a:lnTo>
                  <a:lnTo>
                    <a:pt x="187566" y="307073"/>
                  </a:lnTo>
                  <a:lnTo>
                    <a:pt x="195160" y="255676"/>
                  </a:lnTo>
                  <a:lnTo>
                    <a:pt x="211937" y="195592"/>
                  </a:lnTo>
                  <a:lnTo>
                    <a:pt x="236105" y="144208"/>
                  </a:lnTo>
                  <a:lnTo>
                    <a:pt x="265468" y="101536"/>
                  </a:lnTo>
                  <a:lnTo>
                    <a:pt x="297840" y="67602"/>
                  </a:lnTo>
                  <a:lnTo>
                    <a:pt x="331038" y="42405"/>
                  </a:lnTo>
                  <a:lnTo>
                    <a:pt x="297383" y="55676"/>
                  </a:lnTo>
                  <a:lnTo>
                    <a:pt x="262356" y="81216"/>
                  </a:lnTo>
                  <a:lnTo>
                    <a:pt x="229196" y="117487"/>
                  </a:lnTo>
                  <a:lnTo>
                    <a:pt x="201129" y="162953"/>
                  </a:lnTo>
                  <a:lnTo>
                    <a:pt x="172415" y="151168"/>
                  </a:lnTo>
                  <a:lnTo>
                    <a:pt x="150482" y="139928"/>
                  </a:lnTo>
                  <a:lnTo>
                    <a:pt x="135026" y="130340"/>
                  </a:lnTo>
                  <a:lnTo>
                    <a:pt x="125704" y="123507"/>
                  </a:lnTo>
                  <a:lnTo>
                    <a:pt x="157772" y="87833"/>
                  </a:lnTo>
                  <a:lnTo>
                    <a:pt x="195999" y="56121"/>
                  </a:lnTo>
                  <a:lnTo>
                    <a:pt x="239306" y="29895"/>
                  </a:lnTo>
                  <a:lnTo>
                    <a:pt x="286600" y="10680"/>
                  </a:lnTo>
                  <a:lnTo>
                    <a:pt x="336791" y="0"/>
                  </a:lnTo>
                  <a:close/>
                </a:path>
                <a:path w="641350" h="641985">
                  <a:moveTo>
                    <a:pt x="357479" y="641413"/>
                  </a:moveTo>
                  <a:lnTo>
                    <a:pt x="311327" y="634301"/>
                  </a:lnTo>
                  <a:lnTo>
                    <a:pt x="265506" y="620064"/>
                  </a:lnTo>
                  <a:lnTo>
                    <a:pt x="221183" y="598652"/>
                  </a:lnTo>
                  <a:lnTo>
                    <a:pt x="179527" y="569963"/>
                  </a:lnTo>
                  <a:lnTo>
                    <a:pt x="141706" y="533933"/>
                  </a:lnTo>
                  <a:lnTo>
                    <a:pt x="108889" y="490486"/>
                  </a:lnTo>
                  <a:lnTo>
                    <a:pt x="86385" y="482942"/>
                  </a:lnTo>
                  <a:lnTo>
                    <a:pt x="64782" y="472351"/>
                  </a:lnTo>
                  <a:lnTo>
                    <a:pt x="44678" y="459994"/>
                  </a:lnTo>
                  <a:lnTo>
                    <a:pt x="26657" y="447167"/>
                  </a:lnTo>
                  <a:lnTo>
                    <a:pt x="50292" y="490054"/>
                  </a:lnTo>
                  <a:lnTo>
                    <a:pt x="79298" y="528256"/>
                  </a:lnTo>
                  <a:lnTo>
                    <a:pt x="112890" y="561479"/>
                  </a:lnTo>
                  <a:lnTo>
                    <a:pt x="150291" y="589394"/>
                  </a:lnTo>
                  <a:lnTo>
                    <a:pt x="190715" y="611682"/>
                  </a:lnTo>
                  <a:lnTo>
                    <a:pt x="233413" y="628040"/>
                  </a:lnTo>
                  <a:lnTo>
                    <a:pt x="277571" y="638124"/>
                  </a:lnTo>
                  <a:lnTo>
                    <a:pt x="322440" y="641654"/>
                  </a:lnTo>
                  <a:lnTo>
                    <a:pt x="349389" y="641819"/>
                  </a:lnTo>
                  <a:lnTo>
                    <a:pt x="357479" y="641413"/>
                  </a:lnTo>
                  <a:close/>
                </a:path>
                <a:path w="641350" h="641985">
                  <a:moveTo>
                    <a:pt x="426186" y="192786"/>
                  </a:moveTo>
                  <a:lnTo>
                    <a:pt x="370332" y="192862"/>
                  </a:lnTo>
                  <a:lnTo>
                    <a:pt x="320763" y="189420"/>
                  </a:lnTo>
                  <a:lnTo>
                    <a:pt x="277266" y="183184"/>
                  </a:lnTo>
                  <a:lnTo>
                    <a:pt x="239623" y="174891"/>
                  </a:lnTo>
                  <a:lnTo>
                    <a:pt x="236093" y="184124"/>
                  </a:lnTo>
                  <a:lnTo>
                    <a:pt x="234391" y="191020"/>
                  </a:lnTo>
                  <a:lnTo>
                    <a:pt x="306425" y="197929"/>
                  </a:lnTo>
                  <a:lnTo>
                    <a:pt x="367677" y="197802"/>
                  </a:lnTo>
                  <a:lnTo>
                    <a:pt x="410248" y="194716"/>
                  </a:lnTo>
                  <a:lnTo>
                    <a:pt x="426186" y="192786"/>
                  </a:lnTo>
                  <a:close/>
                </a:path>
                <a:path w="641350" h="641985">
                  <a:moveTo>
                    <a:pt x="453224" y="495185"/>
                  </a:moveTo>
                  <a:lnTo>
                    <a:pt x="431800" y="497370"/>
                  </a:lnTo>
                  <a:lnTo>
                    <a:pt x="410044" y="498221"/>
                  </a:lnTo>
                  <a:lnTo>
                    <a:pt x="364858" y="498195"/>
                  </a:lnTo>
                  <a:lnTo>
                    <a:pt x="302387" y="495096"/>
                  </a:lnTo>
                  <a:lnTo>
                    <a:pt x="243547" y="486219"/>
                  </a:lnTo>
                  <a:lnTo>
                    <a:pt x="189687" y="472236"/>
                  </a:lnTo>
                  <a:lnTo>
                    <a:pt x="142176" y="453796"/>
                  </a:lnTo>
                  <a:lnTo>
                    <a:pt x="102336" y="431546"/>
                  </a:lnTo>
                  <a:lnTo>
                    <a:pt x="71539" y="406146"/>
                  </a:lnTo>
                  <a:lnTo>
                    <a:pt x="61341" y="351396"/>
                  </a:lnTo>
                  <a:lnTo>
                    <a:pt x="60286" y="299021"/>
                  </a:lnTo>
                  <a:lnTo>
                    <a:pt x="67017" y="250012"/>
                  </a:lnTo>
                  <a:lnTo>
                    <a:pt x="80175" y="205320"/>
                  </a:lnTo>
                  <a:lnTo>
                    <a:pt x="98399" y="165925"/>
                  </a:lnTo>
                  <a:lnTo>
                    <a:pt x="87160" y="159740"/>
                  </a:lnTo>
                  <a:lnTo>
                    <a:pt x="76911" y="153149"/>
                  </a:lnTo>
                  <a:lnTo>
                    <a:pt x="67335" y="146278"/>
                  </a:lnTo>
                  <a:lnTo>
                    <a:pt x="58115" y="139255"/>
                  </a:lnTo>
                  <a:lnTo>
                    <a:pt x="32270" y="182930"/>
                  </a:lnTo>
                  <a:lnTo>
                    <a:pt x="14160" y="228041"/>
                  </a:lnTo>
                  <a:lnTo>
                    <a:pt x="3492" y="273964"/>
                  </a:lnTo>
                  <a:lnTo>
                    <a:pt x="0" y="320128"/>
                  </a:lnTo>
                  <a:lnTo>
                    <a:pt x="3403" y="365925"/>
                  </a:lnTo>
                  <a:lnTo>
                    <a:pt x="13423" y="410756"/>
                  </a:lnTo>
                  <a:lnTo>
                    <a:pt x="71767" y="454367"/>
                  </a:lnTo>
                  <a:lnTo>
                    <a:pt x="111048" y="472427"/>
                  </a:lnTo>
                  <a:lnTo>
                    <a:pt x="155765" y="487337"/>
                  </a:lnTo>
                  <a:lnTo>
                    <a:pt x="204927" y="498602"/>
                  </a:lnTo>
                  <a:lnTo>
                    <a:pt x="257556" y="505726"/>
                  </a:lnTo>
                  <a:lnTo>
                    <a:pt x="312648" y="508203"/>
                  </a:lnTo>
                  <a:lnTo>
                    <a:pt x="350075" y="507631"/>
                  </a:lnTo>
                  <a:lnTo>
                    <a:pt x="385991" y="505599"/>
                  </a:lnTo>
                  <a:lnTo>
                    <a:pt x="420395" y="501624"/>
                  </a:lnTo>
                  <a:lnTo>
                    <a:pt x="453224" y="495185"/>
                  </a:lnTo>
                  <a:close/>
                </a:path>
                <a:path w="641350" h="641985">
                  <a:moveTo>
                    <a:pt x="464642" y="167030"/>
                  </a:moveTo>
                  <a:lnTo>
                    <a:pt x="434543" y="167030"/>
                  </a:lnTo>
                  <a:lnTo>
                    <a:pt x="434543" y="197129"/>
                  </a:lnTo>
                  <a:lnTo>
                    <a:pt x="464642" y="197129"/>
                  </a:lnTo>
                  <a:lnTo>
                    <a:pt x="464642" y="167030"/>
                  </a:lnTo>
                  <a:close/>
                </a:path>
                <a:path w="641350" h="641985">
                  <a:moveTo>
                    <a:pt x="467690" y="78765"/>
                  </a:moveTo>
                  <a:lnTo>
                    <a:pt x="406717" y="78765"/>
                  </a:lnTo>
                  <a:lnTo>
                    <a:pt x="406717" y="139750"/>
                  </a:lnTo>
                  <a:lnTo>
                    <a:pt x="467690" y="139750"/>
                  </a:lnTo>
                  <a:lnTo>
                    <a:pt x="467690" y="78765"/>
                  </a:lnTo>
                  <a:close/>
                </a:path>
                <a:path w="641350" h="641985">
                  <a:moveTo>
                    <a:pt x="468376" y="216839"/>
                  </a:moveTo>
                  <a:lnTo>
                    <a:pt x="391655" y="216839"/>
                  </a:lnTo>
                  <a:lnTo>
                    <a:pt x="391655" y="296913"/>
                  </a:lnTo>
                  <a:lnTo>
                    <a:pt x="468376" y="296913"/>
                  </a:lnTo>
                  <a:lnTo>
                    <a:pt x="468376" y="216839"/>
                  </a:lnTo>
                  <a:close/>
                </a:path>
                <a:path w="641350" h="641985">
                  <a:moveTo>
                    <a:pt x="514273" y="61747"/>
                  </a:moveTo>
                  <a:lnTo>
                    <a:pt x="491871" y="61747"/>
                  </a:lnTo>
                  <a:lnTo>
                    <a:pt x="491871" y="84162"/>
                  </a:lnTo>
                  <a:lnTo>
                    <a:pt x="514273" y="84162"/>
                  </a:lnTo>
                  <a:lnTo>
                    <a:pt x="514273" y="61747"/>
                  </a:lnTo>
                  <a:close/>
                </a:path>
                <a:path w="641350" h="641985">
                  <a:moveTo>
                    <a:pt x="520103" y="157480"/>
                  </a:moveTo>
                  <a:lnTo>
                    <a:pt x="490016" y="157480"/>
                  </a:lnTo>
                  <a:lnTo>
                    <a:pt x="490016" y="187579"/>
                  </a:lnTo>
                  <a:lnTo>
                    <a:pt x="520103" y="187579"/>
                  </a:lnTo>
                  <a:lnTo>
                    <a:pt x="520103" y="157480"/>
                  </a:lnTo>
                  <a:close/>
                </a:path>
                <a:path w="641350" h="641985">
                  <a:moveTo>
                    <a:pt x="541451" y="104203"/>
                  </a:moveTo>
                  <a:lnTo>
                    <a:pt x="509612" y="104203"/>
                  </a:lnTo>
                  <a:lnTo>
                    <a:pt x="509612" y="136029"/>
                  </a:lnTo>
                  <a:lnTo>
                    <a:pt x="541451" y="136029"/>
                  </a:lnTo>
                  <a:lnTo>
                    <a:pt x="541451" y="104203"/>
                  </a:lnTo>
                  <a:close/>
                </a:path>
                <a:path w="641350" h="641985">
                  <a:moveTo>
                    <a:pt x="585914" y="112839"/>
                  </a:moveTo>
                  <a:lnTo>
                    <a:pt x="566064" y="112839"/>
                  </a:lnTo>
                  <a:lnTo>
                    <a:pt x="566064" y="132689"/>
                  </a:lnTo>
                  <a:lnTo>
                    <a:pt x="585914" y="132689"/>
                  </a:lnTo>
                  <a:lnTo>
                    <a:pt x="585914" y="112839"/>
                  </a:lnTo>
                  <a:close/>
                </a:path>
                <a:path w="641350" h="641985">
                  <a:moveTo>
                    <a:pt x="592480" y="211162"/>
                  </a:moveTo>
                  <a:lnTo>
                    <a:pt x="522947" y="211162"/>
                  </a:lnTo>
                  <a:lnTo>
                    <a:pt x="522947" y="280695"/>
                  </a:lnTo>
                  <a:lnTo>
                    <a:pt x="592480" y="280695"/>
                  </a:lnTo>
                  <a:lnTo>
                    <a:pt x="592480" y="211162"/>
                  </a:lnTo>
                  <a:close/>
                </a:path>
                <a:path w="641350" h="641985">
                  <a:moveTo>
                    <a:pt x="603313" y="150876"/>
                  </a:moveTo>
                  <a:lnTo>
                    <a:pt x="561505" y="150876"/>
                  </a:lnTo>
                  <a:lnTo>
                    <a:pt x="561505" y="192671"/>
                  </a:lnTo>
                  <a:lnTo>
                    <a:pt x="603313" y="192671"/>
                  </a:lnTo>
                  <a:lnTo>
                    <a:pt x="603313" y="150876"/>
                  </a:lnTo>
                  <a:close/>
                </a:path>
                <a:path w="641350" h="641985">
                  <a:moveTo>
                    <a:pt x="640981" y="201142"/>
                  </a:moveTo>
                  <a:lnTo>
                    <a:pt x="617562" y="201142"/>
                  </a:lnTo>
                  <a:lnTo>
                    <a:pt x="617562" y="224574"/>
                  </a:lnTo>
                  <a:lnTo>
                    <a:pt x="640981" y="224574"/>
                  </a:lnTo>
                  <a:lnTo>
                    <a:pt x="640981" y="201142"/>
                  </a:lnTo>
                  <a:close/>
                </a:path>
              </a:pathLst>
            </a:custGeom>
            <a:solidFill>
              <a:srgbClr val="FFFFFF"/>
            </a:solidFill>
          </p:spPr>
          <p:txBody>
            <a:bodyPr wrap="square" lIns="0" tIns="0" rIns="0" bIns="0" rtlCol="0"/>
            <a:lstStyle/>
            <a:p>
              <a:endParaRPr dirty="0"/>
            </a:p>
          </p:txBody>
        </p:sp>
        <p:sp>
          <p:nvSpPr>
            <p:cNvPr id="13" name="object 21">
              <a:extLst>
                <a:ext uri="{FF2B5EF4-FFF2-40B4-BE49-F238E27FC236}">
                  <a16:creationId xmlns:a16="http://schemas.microsoft.com/office/drawing/2014/main" id="{7AA7892F-199D-BF4D-8D61-4B35D1FF004E}"/>
                </a:ext>
              </a:extLst>
            </p:cNvPr>
            <p:cNvSpPr/>
            <p:nvPr/>
          </p:nvSpPr>
          <p:spPr>
            <a:xfrm>
              <a:off x="5824002" y="2268073"/>
              <a:ext cx="198653" cy="204901"/>
            </a:xfrm>
            <a:prstGeom prst="rect">
              <a:avLst/>
            </a:prstGeom>
            <a:blipFill>
              <a:blip r:embed="rId4" cstate="print"/>
              <a:stretch>
                <a:fillRect/>
              </a:stretch>
            </a:blipFill>
          </p:spPr>
          <p:txBody>
            <a:bodyPr wrap="square" lIns="0" tIns="0" rIns="0" bIns="0" rtlCol="0"/>
            <a:lstStyle/>
            <a:p>
              <a:endParaRPr dirty="0"/>
            </a:p>
          </p:txBody>
        </p:sp>
        <p:sp>
          <p:nvSpPr>
            <p:cNvPr id="14" name="object 22">
              <a:extLst>
                <a:ext uri="{FF2B5EF4-FFF2-40B4-BE49-F238E27FC236}">
                  <a16:creationId xmlns:a16="http://schemas.microsoft.com/office/drawing/2014/main" id="{E16150B0-40FC-AA4A-8914-2A32A50D6E19}"/>
                </a:ext>
              </a:extLst>
            </p:cNvPr>
            <p:cNvSpPr/>
            <p:nvPr/>
          </p:nvSpPr>
          <p:spPr>
            <a:xfrm>
              <a:off x="5702960" y="2177897"/>
              <a:ext cx="998855" cy="439420"/>
            </a:xfrm>
            <a:custGeom>
              <a:avLst/>
              <a:gdLst/>
              <a:ahLst/>
              <a:cxnLst/>
              <a:rect l="l" t="t" r="r" b="b"/>
              <a:pathLst>
                <a:path w="998854" h="439419">
                  <a:moveTo>
                    <a:pt x="987145" y="43548"/>
                  </a:moveTo>
                  <a:lnTo>
                    <a:pt x="977798" y="30365"/>
                  </a:lnTo>
                  <a:lnTo>
                    <a:pt x="977379" y="29781"/>
                  </a:lnTo>
                  <a:lnTo>
                    <a:pt x="981964" y="28244"/>
                  </a:lnTo>
                  <a:lnTo>
                    <a:pt x="983462" y="25539"/>
                  </a:lnTo>
                  <a:lnTo>
                    <a:pt x="983970" y="24599"/>
                  </a:lnTo>
                  <a:lnTo>
                    <a:pt x="983970" y="15189"/>
                  </a:lnTo>
                  <a:lnTo>
                    <a:pt x="983970" y="15062"/>
                  </a:lnTo>
                  <a:lnTo>
                    <a:pt x="980554" y="10363"/>
                  </a:lnTo>
                  <a:lnTo>
                    <a:pt x="977379" y="10363"/>
                  </a:lnTo>
                  <a:lnTo>
                    <a:pt x="977379" y="17297"/>
                  </a:lnTo>
                  <a:lnTo>
                    <a:pt x="977379" y="23431"/>
                  </a:lnTo>
                  <a:lnTo>
                    <a:pt x="975728" y="25539"/>
                  </a:lnTo>
                  <a:lnTo>
                    <a:pt x="966546" y="25539"/>
                  </a:lnTo>
                  <a:lnTo>
                    <a:pt x="966546" y="15189"/>
                  </a:lnTo>
                  <a:lnTo>
                    <a:pt x="975728" y="15189"/>
                  </a:lnTo>
                  <a:lnTo>
                    <a:pt x="977379" y="17297"/>
                  </a:lnTo>
                  <a:lnTo>
                    <a:pt x="977379" y="10363"/>
                  </a:lnTo>
                  <a:lnTo>
                    <a:pt x="959954" y="10363"/>
                  </a:lnTo>
                  <a:lnTo>
                    <a:pt x="959954" y="43548"/>
                  </a:lnTo>
                  <a:lnTo>
                    <a:pt x="966546" y="43548"/>
                  </a:lnTo>
                  <a:lnTo>
                    <a:pt x="966546" y="30365"/>
                  </a:lnTo>
                  <a:lnTo>
                    <a:pt x="970673" y="30365"/>
                  </a:lnTo>
                  <a:lnTo>
                    <a:pt x="979728" y="43548"/>
                  </a:lnTo>
                  <a:lnTo>
                    <a:pt x="987145" y="43548"/>
                  </a:lnTo>
                  <a:close/>
                </a:path>
                <a:path w="998854" h="439419">
                  <a:moveTo>
                    <a:pt x="996302" y="439267"/>
                  </a:moveTo>
                  <a:lnTo>
                    <a:pt x="889800" y="238582"/>
                  </a:lnTo>
                  <a:lnTo>
                    <a:pt x="920394" y="217817"/>
                  </a:lnTo>
                  <a:lnTo>
                    <a:pt x="941031" y="191604"/>
                  </a:lnTo>
                  <a:lnTo>
                    <a:pt x="952690" y="162318"/>
                  </a:lnTo>
                  <a:lnTo>
                    <a:pt x="956348" y="132359"/>
                  </a:lnTo>
                  <a:lnTo>
                    <a:pt x="956348" y="131064"/>
                  </a:lnTo>
                  <a:lnTo>
                    <a:pt x="934948" y="62458"/>
                  </a:lnTo>
                  <a:lnTo>
                    <a:pt x="907453" y="35318"/>
                  </a:lnTo>
                  <a:lnTo>
                    <a:pt x="868133" y="16878"/>
                  </a:lnTo>
                  <a:lnTo>
                    <a:pt x="816483" y="10083"/>
                  </a:lnTo>
                  <a:lnTo>
                    <a:pt x="657758" y="10083"/>
                  </a:lnTo>
                  <a:lnTo>
                    <a:pt x="657758" y="303276"/>
                  </a:lnTo>
                  <a:lnTo>
                    <a:pt x="655053" y="279044"/>
                  </a:lnTo>
                  <a:lnTo>
                    <a:pt x="645350" y="252107"/>
                  </a:lnTo>
                  <a:lnTo>
                    <a:pt x="629539" y="228511"/>
                  </a:lnTo>
                  <a:lnTo>
                    <a:pt x="607961" y="208889"/>
                  </a:lnTo>
                  <a:lnTo>
                    <a:pt x="607593" y="208648"/>
                  </a:lnTo>
                  <a:lnTo>
                    <a:pt x="619912" y="190830"/>
                  </a:lnTo>
                  <a:lnTo>
                    <a:pt x="628370" y="171729"/>
                  </a:lnTo>
                  <a:lnTo>
                    <a:pt x="633247" y="152006"/>
                  </a:lnTo>
                  <a:lnTo>
                    <a:pt x="634822" y="132359"/>
                  </a:lnTo>
                  <a:lnTo>
                    <a:pt x="634822" y="131076"/>
                  </a:lnTo>
                  <a:lnTo>
                    <a:pt x="629551" y="95364"/>
                  </a:lnTo>
                  <a:lnTo>
                    <a:pt x="624090" y="84251"/>
                  </a:lnTo>
                  <a:lnTo>
                    <a:pt x="613410" y="62458"/>
                  </a:lnTo>
                  <a:lnTo>
                    <a:pt x="585927" y="35318"/>
                  </a:lnTo>
                  <a:lnTo>
                    <a:pt x="565797" y="25882"/>
                  </a:lnTo>
                  <a:lnTo>
                    <a:pt x="565797" y="308724"/>
                  </a:lnTo>
                  <a:lnTo>
                    <a:pt x="565797" y="310210"/>
                  </a:lnTo>
                  <a:lnTo>
                    <a:pt x="560019" y="335051"/>
                  </a:lnTo>
                  <a:lnTo>
                    <a:pt x="543534" y="352120"/>
                  </a:lnTo>
                  <a:lnTo>
                    <a:pt x="517588" y="361950"/>
                  </a:lnTo>
                  <a:lnTo>
                    <a:pt x="483450" y="365099"/>
                  </a:lnTo>
                  <a:lnTo>
                    <a:pt x="428764" y="365099"/>
                  </a:lnTo>
                  <a:lnTo>
                    <a:pt x="428764" y="84251"/>
                  </a:lnTo>
                  <a:lnTo>
                    <a:pt x="481355" y="84251"/>
                  </a:lnTo>
                  <a:lnTo>
                    <a:pt x="530034" y="96443"/>
                  </a:lnTo>
                  <a:lnTo>
                    <a:pt x="547027" y="131076"/>
                  </a:lnTo>
                  <a:lnTo>
                    <a:pt x="527519" y="169100"/>
                  </a:lnTo>
                  <a:lnTo>
                    <a:pt x="474853" y="180479"/>
                  </a:lnTo>
                  <a:lnTo>
                    <a:pt x="451942" y="180479"/>
                  </a:lnTo>
                  <a:lnTo>
                    <a:pt x="451942" y="255320"/>
                  </a:lnTo>
                  <a:lnTo>
                    <a:pt x="490855" y="255320"/>
                  </a:lnTo>
                  <a:lnTo>
                    <a:pt x="522897" y="258864"/>
                  </a:lnTo>
                  <a:lnTo>
                    <a:pt x="546404" y="269227"/>
                  </a:lnTo>
                  <a:lnTo>
                    <a:pt x="560857" y="285978"/>
                  </a:lnTo>
                  <a:lnTo>
                    <a:pt x="565797" y="308724"/>
                  </a:lnTo>
                  <a:lnTo>
                    <a:pt x="565797" y="25882"/>
                  </a:lnTo>
                  <a:lnTo>
                    <a:pt x="546608" y="16878"/>
                  </a:lnTo>
                  <a:lnTo>
                    <a:pt x="528916" y="14554"/>
                  </a:lnTo>
                  <a:lnTo>
                    <a:pt x="494969" y="10083"/>
                  </a:lnTo>
                  <a:lnTo>
                    <a:pt x="338455" y="10083"/>
                  </a:lnTo>
                  <a:lnTo>
                    <a:pt x="338455" y="14554"/>
                  </a:lnTo>
                  <a:lnTo>
                    <a:pt x="338455" y="399732"/>
                  </a:lnTo>
                  <a:lnTo>
                    <a:pt x="211099" y="267233"/>
                  </a:lnTo>
                  <a:lnTo>
                    <a:pt x="159004" y="213017"/>
                  </a:lnTo>
                  <a:lnTo>
                    <a:pt x="196291" y="171767"/>
                  </a:lnTo>
                  <a:lnTo>
                    <a:pt x="338455" y="14554"/>
                  </a:lnTo>
                  <a:lnTo>
                    <a:pt x="338455" y="10083"/>
                  </a:lnTo>
                  <a:lnTo>
                    <a:pt x="236664" y="10083"/>
                  </a:lnTo>
                  <a:lnTo>
                    <a:pt x="90843" y="171767"/>
                  </a:lnTo>
                  <a:lnTo>
                    <a:pt x="90843" y="10083"/>
                  </a:lnTo>
                  <a:lnTo>
                    <a:pt x="0" y="10083"/>
                  </a:lnTo>
                  <a:lnTo>
                    <a:pt x="0" y="439293"/>
                  </a:lnTo>
                  <a:lnTo>
                    <a:pt x="90843" y="439293"/>
                  </a:lnTo>
                  <a:lnTo>
                    <a:pt x="90843" y="267233"/>
                  </a:lnTo>
                  <a:lnTo>
                    <a:pt x="257086" y="439293"/>
                  </a:lnTo>
                  <a:lnTo>
                    <a:pt x="501840" y="439267"/>
                  </a:lnTo>
                  <a:lnTo>
                    <a:pt x="556971" y="433273"/>
                  </a:lnTo>
                  <a:lnTo>
                    <a:pt x="601179" y="415061"/>
                  </a:lnTo>
                  <a:lnTo>
                    <a:pt x="643394" y="370624"/>
                  </a:lnTo>
                  <a:lnTo>
                    <a:pt x="645541" y="365099"/>
                  </a:lnTo>
                  <a:lnTo>
                    <a:pt x="654532" y="341960"/>
                  </a:lnTo>
                  <a:lnTo>
                    <a:pt x="657758" y="315264"/>
                  </a:lnTo>
                  <a:lnTo>
                    <a:pt x="657758" y="439267"/>
                  </a:lnTo>
                  <a:lnTo>
                    <a:pt x="748258" y="439267"/>
                  </a:lnTo>
                  <a:lnTo>
                    <a:pt x="748258" y="84239"/>
                  </a:lnTo>
                  <a:lnTo>
                    <a:pt x="802881" y="84239"/>
                  </a:lnTo>
                  <a:lnTo>
                    <a:pt x="830973" y="87350"/>
                  </a:lnTo>
                  <a:lnTo>
                    <a:pt x="851573" y="96431"/>
                  </a:lnTo>
                  <a:lnTo>
                    <a:pt x="864235" y="111125"/>
                  </a:lnTo>
                  <a:lnTo>
                    <a:pt x="868553" y="131064"/>
                  </a:lnTo>
                  <a:lnTo>
                    <a:pt x="868553" y="132359"/>
                  </a:lnTo>
                  <a:lnTo>
                    <a:pt x="849045" y="169100"/>
                  </a:lnTo>
                  <a:lnTo>
                    <a:pt x="796366" y="180479"/>
                  </a:lnTo>
                  <a:lnTo>
                    <a:pt x="771436" y="180479"/>
                  </a:lnTo>
                  <a:lnTo>
                    <a:pt x="771436" y="255320"/>
                  </a:lnTo>
                  <a:lnTo>
                    <a:pt x="803554" y="255320"/>
                  </a:lnTo>
                  <a:lnTo>
                    <a:pt x="902220" y="439267"/>
                  </a:lnTo>
                  <a:lnTo>
                    <a:pt x="996302" y="439267"/>
                  </a:lnTo>
                  <a:close/>
                </a:path>
                <a:path w="998854" h="439419">
                  <a:moveTo>
                    <a:pt x="998804" y="27190"/>
                  </a:moveTo>
                  <a:lnTo>
                    <a:pt x="996657" y="16586"/>
                  </a:lnTo>
                  <a:lnTo>
                    <a:pt x="995273" y="14541"/>
                  </a:lnTo>
                  <a:lnTo>
                    <a:pt x="995273" y="27190"/>
                  </a:lnTo>
                  <a:lnTo>
                    <a:pt x="993394" y="36398"/>
                  </a:lnTo>
                  <a:lnTo>
                    <a:pt x="988288" y="43916"/>
                  </a:lnTo>
                  <a:lnTo>
                    <a:pt x="980732" y="48983"/>
                  </a:lnTo>
                  <a:lnTo>
                    <a:pt x="971499" y="50838"/>
                  </a:lnTo>
                  <a:lnTo>
                    <a:pt x="962291" y="48983"/>
                  </a:lnTo>
                  <a:lnTo>
                    <a:pt x="954773" y="43916"/>
                  </a:lnTo>
                  <a:lnTo>
                    <a:pt x="949706" y="36398"/>
                  </a:lnTo>
                  <a:lnTo>
                    <a:pt x="947839" y="27190"/>
                  </a:lnTo>
                  <a:lnTo>
                    <a:pt x="949706" y="17983"/>
                  </a:lnTo>
                  <a:lnTo>
                    <a:pt x="954773" y="10464"/>
                  </a:lnTo>
                  <a:lnTo>
                    <a:pt x="962291" y="5384"/>
                  </a:lnTo>
                  <a:lnTo>
                    <a:pt x="971499" y="3530"/>
                  </a:lnTo>
                  <a:lnTo>
                    <a:pt x="980732" y="5384"/>
                  </a:lnTo>
                  <a:lnTo>
                    <a:pt x="988288" y="10464"/>
                  </a:lnTo>
                  <a:lnTo>
                    <a:pt x="993394" y="17983"/>
                  </a:lnTo>
                  <a:lnTo>
                    <a:pt x="995273" y="27190"/>
                  </a:lnTo>
                  <a:lnTo>
                    <a:pt x="995273" y="14541"/>
                  </a:lnTo>
                  <a:lnTo>
                    <a:pt x="990803" y="7937"/>
                  </a:lnTo>
                  <a:lnTo>
                    <a:pt x="984224" y="3530"/>
                  </a:lnTo>
                  <a:lnTo>
                    <a:pt x="982129" y="2120"/>
                  </a:lnTo>
                  <a:lnTo>
                    <a:pt x="971499" y="0"/>
                  </a:lnTo>
                  <a:lnTo>
                    <a:pt x="960945" y="2120"/>
                  </a:lnTo>
                  <a:lnTo>
                    <a:pt x="952309" y="7937"/>
                  </a:lnTo>
                  <a:lnTo>
                    <a:pt x="946454" y="16586"/>
                  </a:lnTo>
                  <a:lnTo>
                    <a:pt x="944308" y="27190"/>
                  </a:lnTo>
                  <a:lnTo>
                    <a:pt x="946454" y="37795"/>
                  </a:lnTo>
                  <a:lnTo>
                    <a:pt x="952309" y="46431"/>
                  </a:lnTo>
                  <a:lnTo>
                    <a:pt x="960945" y="52247"/>
                  </a:lnTo>
                  <a:lnTo>
                    <a:pt x="971499" y="54381"/>
                  </a:lnTo>
                  <a:lnTo>
                    <a:pt x="982129" y="52247"/>
                  </a:lnTo>
                  <a:lnTo>
                    <a:pt x="984237" y="50838"/>
                  </a:lnTo>
                  <a:lnTo>
                    <a:pt x="990803" y="46431"/>
                  </a:lnTo>
                  <a:lnTo>
                    <a:pt x="996657" y="37795"/>
                  </a:lnTo>
                  <a:lnTo>
                    <a:pt x="998804" y="27190"/>
                  </a:lnTo>
                  <a:close/>
                </a:path>
              </a:pathLst>
            </a:custGeom>
            <a:solidFill>
              <a:srgbClr val="FFFFFF"/>
            </a:solidFill>
          </p:spPr>
          <p:txBody>
            <a:bodyPr wrap="square" lIns="0" tIns="0" rIns="0" bIns="0" rtlCol="0"/>
            <a:lstStyle/>
            <a:p>
              <a:endParaRPr dirty="0"/>
            </a:p>
          </p:txBody>
        </p:sp>
      </p:grpSp>
      <p:sp>
        <p:nvSpPr>
          <p:cNvPr id="15" name="object 23">
            <a:extLst>
              <a:ext uri="{FF2B5EF4-FFF2-40B4-BE49-F238E27FC236}">
                <a16:creationId xmlns:a16="http://schemas.microsoft.com/office/drawing/2014/main" id="{A99A288D-0EDF-5942-BD13-23A2F1B07542}"/>
              </a:ext>
            </a:extLst>
          </p:cNvPr>
          <p:cNvSpPr/>
          <p:nvPr userDrawn="1"/>
        </p:nvSpPr>
        <p:spPr>
          <a:xfrm>
            <a:off x="2330234" y="3205771"/>
            <a:ext cx="7463790" cy="386715"/>
          </a:xfrm>
          <a:custGeom>
            <a:avLst/>
            <a:gdLst/>
            <a:ahLst/>
            <a:cxnLst/>
            <a:rect l="l" t="t" r="r" b="b"/>
            <a:pathLst>
              <a:path w="7463790" h="386714">
                <a:moveTo>
                  <a:pt x="271907" y="10350"/>
                </a:moveTo>
                <a:lnTo>
                  <a:pt x="2425" y="10350"/>
                </a:lnTo>
                <a:lnTo>
                  <a:pt x="2425" y="68275"/>
                </a:lnTo>
                <a:lnTo>
                  <a:pt x="178003" y="68275"/>
                </a:lnTo>
                <a:lnTo>
                  <a:pt x="0" y="340182"/>
                </a:lnTo>
                <a:lnTo>
                  <a:pt x="0" y="376148"/>
                </a:lnTo>
                <a:lnTo>
                  <a:pt x="270675" y="376148"/>
                </a:lnTo>
                <a:lnTo>
                  <a:pt x="270675" y="318223"/>
                </a:lnTo>
                <a:lnTo>
                  <a:pt x="93878" y="318223"/>
                </a:lnTo>
                <a:lnTo>
                  <a:pt x="271907" y="46316"/>
                </a:lnTo>
                <a:lnTo>
                  <a:pt x="271907" y="10350"/>
                </a:lnTo>
                <a:close/>
              </a:path>
              <a:path w="7463790" h="386714">
                <a:moveTo>
                  <a:pt x="700443" y="10388"/>
                </a:moveTo>
                <a:lnTo>
                  <a:pt x="462064" y="10388"/>
                </a:lnTo>
                <a:lnTo>
                  <a:pt x="462064" y="68808"/>
                </a:lnTo>
                <a:lnTo>
                  <a:pt x="462064" y="153898"/>
                </a:lnTo>
                <a:lnTo>
                  <a:pt x="462064" y="212318"/>
                </a:lnTo>
                <a:lnTo>
                  <a:pt x="462064" y="317728"/>
                </a:lnTo>
                <a:lnTo>
                  <a:pt x="462064" y="376148"/>
                </a:lnTo>
                <a:lnTo>
                  <a:pt x="700443" y="376148"/>
                </a:lnTo>
                <a:lnTo>
                  <a:pt x="700443" y="317728"/>
                </a:lnTo>
                <a:lnTo>
                  <a:pt x="536435" y="317728"/>
                </a:lnTo>
                <a:lnTo>
                  <a:pt x="536435" y="212318"/>
                </a:lnTo>
                <a:lnTo>
                  <a:pt x="669950" y="212318"/>
                </a:lnTo>
                <a:lnTo>
                  <a:pt x="669950" y="153898"/>
                </a:lnTo>
                <a:lnTo>
                  <a:pt x="536435" y="153898"/>
                </a:lnTo>
                <a:lnTo>
                  <a:pt x="536435" y="68808"/>
                </a:lnTo>
                <a:lnTo>
                  <a:pt x="700443" y="68808"/>
                </a:lnTo>
                <a:lnTo>
                  <a:pt x="700443" y="10388"/>
                </a:lnTo>
                <a:close/>
              </a:path>
              <a:path w="7463790" h="386714">
                <a:moveTo>
                  <a:pt x="1200924" y="376148"/>
                </a:moveTo>
                <a:lnTo>
                  <a:pt x="1098003" y="230441"/>
                </a:lnTo>
                <a:lnTo>
                  <a:pt x="1092403" y="222516"/>
                </a:lnTo>
                <a:lnTo>
                  <a:pt x="1123632" y="207886"/>
                </a:lnTo>
                <a:lnTo>
                  <a:pt x="1146581" y="185089"/>
                </a:lnTo>
                <a:lnTo>
                  <a:pt x="1149985" y="178003"/>
                </a:lnTo>
                <a:lnTo>
                  <a:pt x="1160729" y="155549"/>
                </a:lnTo>
                <a:lnTo>
                  <a:pt x="1165567" y="120700"/>
                </a:lnTo>
                <a:lnTo>
                  <a:pt x="1158405" y="78511"/>
                </a:lnTo>
                <a:lnTo>
                  <a:pt x="1148842" y="63398"/>
                </a:lnTo>
                <a:lnTo>
                  <a:pt x="1136154" y="43345"/>
                </a:lnTo>
                <a:lnTo>
                  <a:pt x="1097661" y="19278"/>
                </a:lnTo>
                <a:lnTo>
                  <a:pt x="1092403" y="18440"/>
                </a:lnTo>
                <a:lnTo>
                  <a:pt x="1092403" y="121310"/>
                </a:lnTo>
                <a:lnTo>
                  <a:pt x="1089101" y="143802"/>
                </a:lnTo>
                <a:lnTo>
                  <a:pt x="1078382" y="161772"/>
                </a:lnTo>
                <a:lnTo>
                  <a:pt x="1058964" y="173685"/>
                </a:lnTo>
                <a:lnTo>
                  <a:pt x="1029614" y="178003"/>
                </a:lnTo>
                <a:lnTo>
                  <a:pt x="972312" y="178003"/>
                </a:lnTo>
                <a:lnTo>
                  <a:pt x="972312" y="63398"/>
                </a:lnTo>
                <a:lnTo>
                  <a:pt x="1029614" y="63398"/>
                </a:lnTo>
                <a:lnTo>
                  <a:pt x="1058964" y="67818"/>
                </a:lnTo>
                <a:lnTo>
                  <a:pt x="1078382" y="80010"/>
                </a:lnTo>
                <a:lnTo>
                  <a:pt x="1089101" y="98374"/>
                </a:lnTo>
                <a:lnTo>
                  <a:pt x="1092403" y="121310"/>
                </a:lnTo>
                <a:lnTo>
                  <a:pt x="1092403" y="18440"/>
                </a:lnTo>
                <a:lnTo>
                  <a:pt x="1041806" y="10350"/>
                </a:lnTo>
                <a:lnTo>
                  <a:pt x="897940" y="10350"/>
                </a:lnTo>
                <a:lnTo>
                  <a:pt x="897940" y="376148"/>
                </a:lnTo>
                <a:lnTo>
                  <a:pt x="972312" y="376148"/>
                </a:lnTo>
                <a:lnTo>
                  <a:pt x="972312" y="230441"/>
                </a:lnTo>
                <a:lnTo>
                  <a:pt x="1018032" y="230441"/>
                </a:lnTo>
                <a:lnTo>
                  <a:pt x="1119225" y="376148"/>
                </a:lnTo>
                <a:lnTo>
                  <a:pt x="1200924" y="376148"/>
                </a:lnTo>
                <a:close/>
              </a:path>
              <a:path w="7463790" h="386714">
                <a:moveTo>
                  <a:pt x="1758721" y="193255"/>
                </a:moveTo>
                <a:lnTo>
                  <a:pt x="1753641" y="147231"/>
                </a:lnTo>
                <a:lnTo>
                  <a:pt x="1739074" y="105879"/>
                </a:lnTo>
                <a:lnTo>
                  <a:pt x="1716100" y="70091"/>
                </a:lnTo>
                <a:lnTo>
                  <a:pt x="1704771" y="59131"/>
                </a:lnTo>
                <a:lnTo>
                  <a:pt x="1685772" y="40741"/>
                </a:lnTo>
                <a:lnTo>
                  <a:pt x="1680679" y="37680"/>
                </a:lnTo>
                <a:lnTo>
                  <a:pt x="1680679" y="193255"/>
                </a:lnTo>
                <a:lnTo>
                  <a:pt x="1672132" y="247637"/>
                </a:lnTo>
                <a:lnTo>
                  <a:pt x="1647913" y="290029"/>
                </a:lnTo>
                <a:lnTo>
                  <a:pt x="1610207" y="317563"/>
                </a:lnTo>
                <a:lnTo>
                  <a:pt x="1561185" y="327380"/>
                </a:lnTo>
                <a:lnTo>
                  <a:pt x="1511363" y="317563"/>
                </a:lnTo>
                <a:lnTo>
                  <a:pt x="1473085" y="290029"/>
                </a:lnTo>
                <a:lnTo>
                  <a:pt x="1448536" y="247637"/>
                </a:lnTo>
                <a:lnTo>
                  <a:pt x="1439862" y="193255"/>
                </a:lnTo>
                <a:lnTo>
                  <a:pt x="1448536" y="138861"/>
                </a:lnTo>
                <a:lnTo>
                  <a:pt x="1473085" y="96469"/>
                </a:lnTo>
                <a:lnTo>
                  <a:pt x="1511363" y="68935"/>
                </a:lnTo>
                <a:lnTo>
                  <a:pt x="1561185" y="59131"/>
                </a:lnTo>
                <a:lnTo>
                  <a:pt x="1610207" y="68935"/>
                </a:lnTo>
                <a:lnTo>
                  <a:pt x="1647913" y="96469"/>
                </a:lnTo>
                <a:lnTo>
                  <a:pt x="1672132" y="138861"/>
                </a:lnTo>
                <a:lnTo>
                  <a:pt x="1680679" y="193255"/>
                </a:lnTo>
                <a:lnTo>
                  <a:pt x="1680679" y="37680"/>
                </a:lnTo>
                <a:lnTo>
                  <a:pt x="1649145" y="18681"/>
                </a:lnTo>
                <a:lnTo>
                  <a:pt x="1607261" y="4813"/>
                </a:lnTo>
                <a:lnTo>
                  <a:pt x="1561185" y="0"/>
                </a:lnTo>
                <a:lnTo>
                  <a:pt x="1514817" y="4813"/>
                </a:lnTo>
                <a:lnTo>
                  <a:pt x="1472603" y="18681"/>
                </a:lnTo>
                <a:lnTo>
                  <a:pt x="1435633" y="40741"/>
                </a:lnTo>
                <a:lnTo>
                  <a:pt x="1404975" y="70091"/>
                </a:lnTo>
                <a:lnTo>
                  <a:pt x="1381734" y="105879"/>
                </a:lnTo>
                <a:lnTo>
                  <a:pt x="1366989" y="147231"/>
                </a:lnTo>
                <a:lnTo>
                  <a:pt x="1361833" y="193255"/>
                </a:lnTo>
                <a:lnTo>
                  <a:pt x="1366989" y="239280"/>
                </a:lnTo>
                <a:lnTo>
                  <a:pt x="1381734" y="280619"/>
                </a:lnTo>
                <a:lnTo>
                  <a:pt x="1404975" y="316407"/>
                </a:lnTo>
                <a:lnTo>
                  <a:pt x="1435633" y="345770"/>
                </a:lnTo>
                <a:lnTo>
                  <a:pt x="1472603" y="367817"/>
                </a:lnTo>
                <a:lnTo>
                  <a:pt x="1514817" y="381685"/>
                </a:lnTo>
                <a:lnTo>
                  <a:pt x="1561185" y="386511"/>
                </a:lnTo>
                <a:lnTo>
                  <a:pt x="1607261" y="381685"/>
                </a:lnTo>
                <a:lnTo>
                  <a:pt x="1649145" y="367817"/>
                </a:lnTo>
                <a:lnTo>
                  <a:pt x="1685772" y="345770"/>
                </a:lnTo>
                <a:lnTo>
                  <a:pt x="1716100" y="316407"/>
                </a:lnTo>
                <a:lnTo>
                  <a:pt x="1739074" y="280619"/>
                </a:lnTo>
                <a:lnTo>
                  <a:pt x="1753641" y="239280"/>
                </a:lnTo>
                <a:lnTo>
                  <a:pt x="1758721" y="193255"/>
                </a:lnTo>
                <a:close/>
              </a:path>
              <a:path w="7463790" h="386714">
                <a:moveTo>
                  <a:pt x="2525560" y="10388"/>
                </a:moveTo>
                <a:lnTo>
                  <a:pt x="2451189" y="10388"/>
                </a:lnTo>
                <a:lnTo>
                  <a:pt x="2451189" y="151358"/>
                </a:lnTo>
                <a:lnTo>
                  <a:pt x="2278659" y="151358"/>
                </a:lnTo>
                <a:lnTo>
                  <a:pt x="2278659" y="10388"/>
                </a:lnTo>
                <a:lnTo>
                  <a:pt x="2204288" y="10388"/>
                </a:lnTo>
                <a:lnTo>
                  <a:pt x="2204288" y="151358"/>
                </a:lnTo>
                <a:lnTo>
                  <a:pt x="2204288" y="214858"/>
                </a:lnTo>
                <a:lnTo>
                  <a:pt x="2204288" y="376148"/>
                </a:lnTo>
                <a:lnTo>
                  <a:pt x="2278659" y="376148"/>
                </a:lnTo>
                <a:lnTo>
                  <a:pt x="2278659" y="214858"/>
                </a:lnTo>
                <a:lnTo>
                  <a:pt x="2451189" y="214858"/>
                </a:lnTo>
                <a:lnTo>
                  <a:pt x="2451189" y="376148"/>
                </a:lnTo>
                <a:lnTo>
                  <a:pt x="2525560" y="376148"/>
                </a:lnTo>
                <a:lnTo>
                  <a:pt x="2525560" y="214858"/>
                </a:lnTo>
                <a:lnTo>
                  <a:pt x="2525560" y="151358"/>
                </a:lnTo>
                <a:lnTo>
                  <a:pt x="2525560" y="10388"/>
                </a:lnTo>
                <a:close/>
              </a:path>
              <a:path w="7463790" h="386714">
                <a:moveTo>
                  <a:pt x="3067507" y="376135"/>
                </a:moveTo>
                <a:lnTo>
                  <a:pt x="3029166" y="285915"/>
                </a:lnTo>
                <a:lnTo>
                  <a:pt x="3007144" y="234099"/>
                </a:lnTo>
                <a:lnTo>
                  <a:pt x="2950654" y="101193"/>
                </a:lnTo>
                <a:lnTo>
                  <a:pt x="2935821" y="66294"/>
                </a:lnTo>
                <a:lnTo>
                  <a:pt x="2935821" y="234099"/>
                </a:lnTo>
                <a:lnTo>
                  <a:pt x="2827921" y="234099"/>
                </a:lnTo>
                <a:lnTo>
                  <a:pt x="2882163" y="101193"/>
                </a:lnTo>
                <a:lnTo>
                  <a:pt x="2935821" y="234099"/>
                </a:lnTo>
                <a:lnTo>
                  <a:pt x="2935821" y="66294"/>
                </a:lnTo>
                <a:lnTo>
                  <a:pt x="2912046" y="10350"/>
                </a:lnTo>
                <a:lnTo>
                  <a:pt x="2854121" y="10350"/>
                </a:lnTo>
                <a:lnTo>
                  <a:pt x="2698661" y="376135"/>
                </a:lnTo>
                <a:lnTo>
                  <a:pt x="2770606" y="376135"/>
                </a:lnTo>
                <a:lnTo>
                  <a:pt x="2807792" y="285915"/>
                </a:lnTo>
                <a:lnTo>
                  <a:pt x="2955937" y="285915"/>
                </a:lnTo>
                <a:lnTo>
                  <a:pt x="2993123" y="376135"/>
                </a:lnTo>
                <a:lnTo>
                  <a:pt x="3067507" y="376135"/>
                </a:lnTo>
                <a:close/>
              </a:path>
              <a:path w="7463790" h="386714">
                <a:moveTo>
                  <a:pt x="3544201" y="376148"/>
                </a:moveTo>
                <a:lnTo>
                  <a:pt x="3441268" y="230441"/>
                </a:lnTo>
                <a:lnTo>
                  <a:pt x="3435680" y="222516"/>
                </a:lnTo>
                <a:lnTo>
                  <a:pt x="3466909" y="207886"/>
                </a:lnTo>
                <a:lnTo>
                  <a:pt x="3489858" y="185089"/>
                </a:lnTo>
                <a:lnTo>
                  <a:pt x="3493262" y="178003"/>
                </a:lnTo>
                <a:lnTo>
                  <a:pt x="3504006" y="155549"/>
                </a:lnTo>
                <a:lnTo>
                  <a:pt x="3508845" y="120700"/>
                </a:lnTo>
                <a:lnTo>
                  <a:pt x="3501682" y="78511"/>
                </a:lnTo>
                <a:lnTo>
                  <a:pt x="3492119" y="63398"/>
                </a:lnTo>
                <a:lnTo>
                  <a:pt x="3479431" y="43345"/>
                </a:lnTo>
                <a:lnTo>
                  <a:pt x="3440938" y="19278"/>
                </a:lnTo>
                <a:lnTo>
                  <a:pt x="3435680" y="18440"/>
                </a:lnTo>
                <a:lnTo>
                  <a:pt x="3435680" y="121310"/>
                </a:lnTo>
                <a:lnTo>
                  <a:pt x="3432378" y="143802"/>
                </a:lnTo>
                <a:lnTo>
                  <a:pt x="3421659" y="161772"/>
                </a:lnTo>
                <a:lnTo>
                  <a:pt x="3402241" y="173685"/>
                </a:lnTo>
                <a:lnTo>
                  <a:pt x="3372891" y="178003"/>
                </a:lnTo>
                <a:lnTo>
                  <a:pt x="3315589" y="178003"/>
                </a:lnTo>
                <a:lnTo>
                  <a:pt x="3315589" y="63398"/>
                </a:lnTo>
                <a:lnTo>
                  <a:pt x="3372891" y="63398"/>
                </a:lnTo>
                <a:lnTo>
                  <a:pt x="3402241" y="67818"/>
                </a:lnTo>
                <a:lnTo>
                  <a:pt x="3421659" y="80010"/>
                </a:lnTo>
                <a:lnTo>
                  <a:pt x="3432378" y="98374"/>
                </a:lnTo>
                <a:lnTo>
                  <a:pt x="3435680" y="121310"/>
                </a:lnTo>
                <a:lnTo>
                  <a:pt x="3435680" y="18440"/>
                </a:lnTo>
                <a:lnTo>
                  <a:pt x="3385083" y="10350"/>
                </a:lnTo>
                <a:lnTo>
                  <a:pt x="3241217" y="10350"/>
                </a:lnTo>
                <a:lnTo>
                  <a:pt x="3241217" y="376148"/>
                </a:lnTo>
                <a:lnTo>
                  <a:pt x="3315589" y="376148"/>
                </a:lnTo>
                <a:lnTo>
                  <a:pt x="3315589" y="230441"/>
                </a:lnTo>
                <a:lnTo>
                  <a:pt x="3361309" y="230441"/>
                </a:lnTo>
                <a:lnTo>
                  <a:pt x="3462502" y="376148"/>
                </a:lnTo>
                <a:lnTo>
                  <a:pt x="3544201" y="376148"/>
                </a:lnTo>
                <a:close/>
              </a:path>
              <a:path w="7463790" h="386714">
                <a:moveTo>
                  <a:pt x="4119664" y="10350"/>
                </a:moveTo>
                <a:lnTo>
                  <a:pt x="4042854" y="10350"/>
                </a:lnTo>
                <a:lnTo>
                  <a:pt x="3922750" y="277990"/>
                </a:lnTo>
                <a:lnTo>
                  <a:pt x="3802037" y="10350"/>
                </a:lnTo>
                <a:lnTo>
                  <a:pt x="3722789" y="10350"/>
                </a:lnTo>
                <a:lnTo>
                  <a:pt x="3722789" y="376148"/>
                </a:lnTo>
                <a:lnTo>
                  <a:pt x="3788016" y="376148"/>
                </a:lnTo>
                <a:lnTo>
                  <a:pt x="3788016" y="151790"/>
                </a:lnTo>
                <a:lnTo>
                  <a:pt x="3787737" y="143014"/>
                </a:lnTo>
                <a:lnTo>
                  <a:pt x="3786187" y="117055"/>
                </a:lnTo>
                <a:lnTo>
                  <a:pt x="3791674" y="132588"/>
                </a:lnTo>
                <a:lnTo>
                  <a:pt x="3798989" y="151790"/>
                </a:lnTo>
                <a:lnTo>
                  <a:pt x="3897147" y="376148"/>
                </a:lnTo>
                <a:lnTo>
                  <a:pt x="3942867" y="376148"/>
                </a:lnTo>
                <a:lnTo>
                  <a:pt x="4041025" y="151790"/>
                </a:lnTo>
                <a:lnTo>
                  <a:pt x="4054437" y="117055"/>
                </a:lnTo>
                <a:lnTo>
                  <a:pt x="4053802" y="122301"/>
                </a:lnTo>
                <a:lnTo>
                  <a:pt x="4052290" y="143103"/>
                </a:lnTo>
                <a:lnTo>
                  <a:pt x="4051998" y="151790"/>
                </a:lnTo>
                <a:lnTo>
                  <a:pt x="4051998" y="376148"/>
                </a:lnTo>
                <a:lnTo>
                  <a:pt x="4119664" y="376148"/>
                </a:lnTo>
                <a:lnTo>
                  <a:pt x="4119664" y="10350"/>
                </a:lnTo>
                <a:close/>
              </a:path>
              <a:path w="7463790" h="386714">
                <a:moveTo>
                  <a:pt x="4934674" y="10350"/>
                </a:moveTo>
                <a:lnTo>
                  <a:pt x="4898110" y="10350"/>
                </a:lnTo>
                <a:lnTo>
                  <a:pt x="4754829" y="331647"/>
                </a:lnTo>
                <a:lnTo>
                  <a:pt x="4611573" y="10350"/>
                </a:lnTo>
                <a:lnTo>
                  <a:pt x="4573765" y="10350"/>
                </a:lnTo>
                <a:lnTo>
                  <a:pt x="4573765" y="376148"/>
                </a:lnTo>
                <a:lnTo>
                  <a:pt x="4606074" y="376148"/>
                </a:lnTo>
                <a:lnTo>
                  <a:pt x="4606074" y="127406"/>
                </a:lnTo>
                <a:lnTo>
                  <a:pt x="4605477" y="67665"/>
                </a:lnTo>
                <a:lnTo>
                  <a:pt x="4620806" y="106324"/>
                </a:lnTo>
                <a:lnTo>
                  <a:pt x="4629251" y="126187"/>
                </a:lnTo>
                <a:lnTo>
                  <a:pt x="4740211" y="376148"/>
                </a:lnTo>
                <a:lnTo>
                  <a:pt x="4767021" y="376148"/>
                </a:lnTo>
                <a:lnTo>
                  <a:pt x="4877994" y="126187"/>
                </a:lnTo>
                <a:lnTo>
                  <a:pt x="4886249" y="106667"/>
                </a:lnTo>
                <a:lnTo>
                  <a:pt x="4901768" y="67665"/>
                </a:lnTo>
                <a:lnTo>
                  <a:pt x="4901247" y="106070"/>
                </a:lnTo>
                <a:lnTo>
                  <a:pt x="4901158" y="376148"/>
                </a:lnTo>
                <a:lnTo>
                  <a:pt x="4934674" y="376148"/>
                </a:lnTo>
                <a:lnTo>
                  <a:pt x="4934674" y="10350"/>
                </a:lnTo>
                <a:close/>
              </a:path>
              <a:path w="7463790" h="386714">
                <a:moveTo>
                  <a:pt x="5510746" y="193243"/>
                </a:moveTo>
                <a:lnTo>
                  <a:pt x="5506009" y="147485"/>
                </a:lnTo>
                <a:lnTo>
                  <a:pt x="5492407" y="106387"/>
                </a:lnTo>
                <a:lnTo>
                  <a:pt x="5475998" y="79298"/>
                </a:lnTo>
                <a:lnTo>
                  <a:pt x="5475998" y="193243"/>
                </a:lnTo>
                <a:lnTo>
                  <a:pt x="5468518" y="246976"/>
                </a:lnTo>
                <a:lnTo>
                  <a:pt x="5447462" y="291515"/>
                </a:lnTo>
                <a:lnTo>
                  <a:pt x="5414899" y="325285"/>
                </a:lnTo>
                <a:lnTo>
                  <a:pt x="5372913" y="346710"/>
                </a:lnTo>
                <a:lnTo>
                  <a:pt x="5323586" y="354190"/>
                </a:lnTo>
                <a:lnTo>
                  <a:pt x="5273789" y="346710"/>
                </a:lnTo>
                <a:lnTo>
                  <a:pt x="5231752" y="325285"/>
                </a:lnTo>
                <a:lnTo>
                  <a:pt x="5199367" y="291515"/>
                </a:lnTo>
                <a:lnTo>
                  <a:pt x="5178539" y="246976"/>
                </a:lnTo>
                <a:lnTo>
                  <a:pt x="5171173" y="193243"/>
                </a:lnTo>
                <a:lnTo>
                  <a:pt x="5178539" y="139522"/>
                </a:lnTo>
                <a:lnTo>
                  <a:pt x="5199367" y="94983"/>
                </a:lnTo>
                <a:lnTo>
                  <a:pt x="5231752" y="61214"/>
                </a:lnTo>
                <a:lnTo>
                  <a:pt x="5273789" y="39789"/>
                </a:lnTo>
                <a:lnTo>
                  <a:pt x="5323586" y="32296"/>
                </a:lnTo>
                <a:lnTo>
                  <a:pt x="5372913" y="39789"/>
                </a:lnTo>
                <a:lnTo>
                  <a:pt x="5414899" y="61214"/>
                </a:lnTo>
                <a:lnTo>
                  <a:pt x="5447462" y="94983"/>
                </a:lnTo>
                <a:lnTo>
                  <a:pt x="5468518" y="139522"/>
                </a:lnTo>
                <a:lnTo>
                  <a:pt x="5475998" y="193243"/>
                </a:lnTo>
                <a:lnTo>
                  <a:pt x="5475998" y="79298"/>
                </a:lnTo>
                <a:lnTo>
                  <a:pt x="5442293" y="41668"/>
                </a:lnTo>
                <a:lnTo>
                  <a:pt x="5407622" y="19773"/>
                </a:lnTo>
                <a:lnTo>
                  <a:pt x="5367744" y="5994"/>
                </a:lnTo>
                <a:lnTo>
                  <a:pt x="5323586" y="1206"/>
                </a:lnTo>
                <a:lnTo>
                  <a:pt x="5279250" y="5994"/>
                </a:lnTo>
                <a:lnTo>
                  <a:pt x="5239296" y="19773"/>
                </a:lnTo>
                <a:lnTo>
                  <a:pt x="5204625" y="41668"/>
                </a:lnTo>
                <a:lnTo>
                  <a:pt x="5176113" y="70827"/>
                </a:lnTo>
                <a:lnTo>
                  <a:pt x="5154650" y="106387"/>
                </a:lnTo>
                <a:lnTo>
                  <a:pt x="5141125" y="147485"/>
                </a:lnTo>
                <a:lnTo>
                  <a:pt x="5136426" y="193243"/>
                </a:lnTo>
                <a:lnTo>
                  <a:pt x="5141125" y="239204"/>
                </a:lnTo>
                <a:lnTo>
                  <a:pt x="5154650" y="280377"/>
                </a:lnTo>
                <a:lnTo>
                  <a:pt x="5176113" y="315925"/>
                </a:lnTo>
                <a:lnTo>
                  <a:pt x="5204625" y="345020"/>
                </a:lnTo>
                <a:lnTo>
                  <a:pt x="5239296" y="366839"/>
                </a:lnTo>
                <a:lnTo>
                  <a:pt x="5279250" y="380530"/>
                </a:lnTo>
                <a:lnTo>
                  <a:pt x="5323586" y="385279"/>
                </a:lnTo>
                <a:lnTo>
                  <a:pt x="5367744" y="380530"/>
                </a:lnTo>
                <a:lnTo>
                  <a:pt x="5407622" y="366839"/>
                </a:lnTo>
                <a:lnTo>
                  <a:pt x="5427713" y="354190"/>
                </a:lnTo>
                <a:lnTo>
                  <a:pt x="5442293" y="345020"/>
                </a:lnTo>
                <a:lnTo>
                  <a:pt x="5470868" y="315925"/>
                </a:lnTo>
                <a:lnTo>
                  <a:pt x="5492407" y="280377"/>
                </a:lnTo>
                <a:lnTo>
                  <a:pt x="5506009" y="239204"/>
                </a:lnTo>
                <a:lnTo>
                  <a:pt x="5510746" y="193243"/>
                </a:lnTo>
                <a:close/>
              </a:path>
              <a:path w="7463790" h="386714">
                <a:moveTo>
                  <a:pt x="6073406" y="10350"/>
                </a:moveTo>
                <a:lnTo>
                  <a:pt x="6036843" y="10350"/>
                </a:lnTo>
                <a:lnTo>
                  <a:pt x="5893562" y="331647"/>
                </a:lnTo>
                <a:lnTo>
                  <a:pt x="5750306" y="10350"/>
                </a:lnTo>
                <a:lnTo>
                  <a:pt x="5712498" y="10350"/>
                </a:lnTo>
                <a:lnTo>
                  <a:pt x="5712498" y="376148"/>
                </a:lnTo>
                <a:lnTo>
                  <a:pt x="5744807" y="376148"/>
                </a:lnTo>
                <a:lnTo>
                  <a:pt x="5744807" y="127406"/>
                </a:lnTo>
                <a:lnTo>
                  <a:pt x="5744210" y="67665"/>
                </a:lnTo>
                <a:lnTo>
                  <a:pt x="5759539" y="106324"/>
                </a:lnTo>
                <a:lnTo>
                  <a:pt x="5767984" y="126187"/>
                </a:lnTo>
                <a:lnTo>
                  <a:pt x="5878944" y="376148"/>
                </a:lnTo>
                <a:lnTo>
                  <a:pt x="5905754" y="376148"/>
                </a:lnTo>
                <a:lnTo>
                  <a:pt x="6016726" y="126187"/>
                </a:lnTo>
                <a:lnTo>
                  <a:pt x="6024981" y="106667"/>
                </a:lnTo>
                <a:lnTo>
                  <a:pt x="6040501" y="67665"/>
                </a:lnTo>
                <a:lnTo>
                  <a:pt x="6039980" y="106070"/>
                </a:lnTo>
                <a:lnTo>
                  <a:pt x="6039891" y="376148"/>
                </a:lnTo>
                <a:lnTo>
                  <a:pt x="6073406" y="376148"/>
                </a:lnTo>
                <a:lnTo>
                  <a:pt x="6073406" y="10350"/>
                </a:lnTo>
                <a:close/>
              </a:path>
              <a:path w="7463790" h="386714">
                <a:moveTo>
                  <a:pt x="6500127" y="10350"/>
                </a:moveTo>
                <a:lnTo>
                  <a:pt x="6292850" y="10350"/>
                </a:lnTo>
                <a:lnTo>
                  <a:pt x="6292850" y="40830"/>
                </a:lnTo>
                <a:lnTo>
                  <a:pt x="6292850" y="169100"/>
                </a:lnTo>
                <a:lnTo>
                  <a:pt x="6292850" y="198310"/>
                </a:lnTo>
                <a:lnTo>
                  <a:pt x="6292850" y="346900"/>
                </a:lnTo>
                <a:lnTo>
                  <a:pt x="6292850" y="376110"/>
                </a:lnTo>
                <a:lnTo>
                  <a:pt x="6500127" y="376110"/>
                </a:lnTo>
                <a:lnTo>
                  <a:pt x="6500127" y="346900"/>
                </a:lnTo>
                <a:lnTo>
                  <a:pt x="6326378" y="346900"/>
                </a:lnTo>
                <a:lnTo>
                  <a:pt x="6326378" y="198310"/>
                </a:lnTo>
                <a:lnTo>
                  <a:pt x="6469647" y="198310"/>
                </a:lnTo>
                <a:lnTo>
                  <a:pt x="6469647" y="169100"/>
                </a:lnTo>
                <a:lnTo>
                  <a:pt x="6326378" y="169100"/>
                </a:lnTo>
                <a:lnTo>
                  <a:pt x="6326378" y="40830"/>
                </a:lnTo>
                <a:lnTo>
                  <a:pt x="6500127" y="40830"/>
                </a:lnTo>
                <a:lnTo>
                  <a:pt x="6500127" y="10350"/>
                </a:lnTo>
                <a:close/>
              </a:path>
              <a:path w="7463790" h="386714">
                <a:moveTo>
                  <a:pt x="6983527" y="10350"/>
                </a:moveTo>
                <a:lnTo>
                  <a:pt x="6951827" y="10350"/>
                </a:lnTo>
                <a:lnTo>
                  <a:pt x="6951827" y="308483"/>
                </a:lnTo>
                <a:lnTo>
                  <a:pt x="6730517" y="10350"/>
                </a:lnTo>
                <a:lnTo>
                  <a:pt x="6707352" y="10350"/>
                </a:lnTo>
                <a:lnTo>
                  <a:pt x="6707352" y="376148"/>
                </a:lnTo>
                <a:lnTo>
                  <a:pt x="6739052" y="376148"/>
                </a:lnTo>
                <a:lnTo>
                  <a:pt x="6739052" y="78028"/>
                </a:lnTo>
                <a:lnTo>
                  <a:pt x="6960362" y="376148"/>
                </a:lnTo>
                <a:lnTo>
                  <a:pt x="6983527" y="376148"/>
                </a:lnTo>
                <a:lnTo>
                  <a:pt x="6983527" y="10350"/>
                </a:lnTo>
                <a:close/>
              </a:path>
              <a:path w="7463790" h="386714">
                <a:moveTo>
                  <a:pt x="7463282" y="9753"/>
                </a:moveTo>
                <a:lnTo>
                  <a:pt x="7168807" y="9753"/>
                </a:lnTo>
                <a:lnTo>
                  <a:pt x="7168807" y="40233"/>
                </a:lnTo>
                <a:lnTo>
                  <a:pt x="7299274" y="40233"/>
                </a:lnTo>
                <a:lnTo>
                  <a:pt x="7299274" y="376783"/>
                </a:lnTo>
                <a:lnTo>
                  <a:pt x="7332802" y="376783"/>
                </a:lnTo>
                <a:lnTo>
                  <a:pt x="7332802" y="40233"/>
                </a:lnTo>
                <a:lnTo>
                  <a:pt x="7463282" y="40233"/>
                </a:lnTo>
                <a:lnTo>
                  <a:pt x="7463282" y="9753"/>
                </a:lnTo>
                <a:close/>
              </a:path>
            </a:pathLst>
          </a:custGeom>
          <a:solidFill>
            <a:srgbClr val="104B86"/>
          </a:solidFill>
        </p:spPr>
        <p:txBody>
          <a:bodyPr wrap="square" lIns="0" tIns="0" rIns="0" bIns="0" rtlCol="0"/>
          <a:lstStyle/>
          <a:p>
            <a:endParaRPr dirty="0"/>
          </a:p>
        </p:txBody>
      </p:sp>
    </p:spTree>
    <p:extLst>
      <p:ext uri="{BB962C8B-B14F-4D97-AF65-F5344CB8AC3E}">
        <p14:creationId xmlns:p14="http://schemas.microsoft.com/office/powerpoint/2010/main" val="89631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pic>
        <p:nvPicPr>
          <p:cNvPr id="17" name="Picture 16" descr="A close up of a blue sky&#10;&#10;Description automatically generated">
            <a:extLst>
              <a:ext uri="{FF2B5EF4-FFF2-40B4-BE49-F238E27FC236}">
                <a16:creationId xmlns:a16="http://schemas.microsoft.com/office/drawing/2014/main" id="{6E929A8E-9E9B-BD42-A708-CDCF16D622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pic>
        <p:nvPicPr>
          <p:cNvPr id="16" name="Picture 15">
            <a:extLst>
              <a:ext uri="{FF2B5EF4-FFF2-40B4-BE49-F238E27FC236}">
                <a16:creationId xmlns:a16="http://schemas.microsoft.com/office/drawing/2014/main" id="{473B391F-256D-8B49-A8D2-BF562031CBD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0"/>
            <a:ext cx="12189630" cy="6858000"/>
          </a:xfrm>
          <a:prstGeom prst="rect">
            <a:avLst/>
          </a:prstGeom>
        </p:spPr>
      </p:pic>
    </p:spTree>
    <p:extLst>
      <p:ext uri="{BB962C8B-B14F-4D97-AF65-F5344CB8AC3E}">
        <p14:creationId xmlns:p14="http://schemas.microsoft.com/office/powerpoint/2010/main" val="364815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23A17B1-5A67-5844-98F4-C683A73D32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714"/>
            <a:ext cx="12181169" cy="6854571"/>
          </a:xfrm>
          <a:prstGeom prst="rect">
            <a:avLst/>
          </a:prstGeom>
        </p:spPr>
      </p:pic>
      <p:sp>
        <p:nvSpPr>
          <p:cNvPr id="17" name="Title 1">
            <a:extLst>
              <a:ext uri="{FF2B5EF4-FFF2-40B4-BE49-F238E27FC236}">
                <a16:creationId xmlns:a16="http://schemas.microsoft.com/office/drawing/2014/main" id="{AE3822D5-5729-AF48-BC15-49CDB3AA54A2}"/>
              </a:ext>
            </a:extLst>
          </p:cNvPr>
          <p:cNvSpPr txBox="1">
            <a:spLocks/>
          </p:cNvSpPr>
          <p:nvPr userDrawn="1"/>
        </p:nvSpPr>
        <p:spPr>
          <a:xfrm>
            <a:off x="2671823" y="396908"/>
            <a:ext cx="9008833" cy="907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sz="4400" dirty="0">
                <a:solidFill>
                  <a:srgbClr val="02793E"/>
                </a:solidFill>
                <a:latin typeface="+mj-lt"/>
              </a:rPr>
              <a:t>REUSE / RECYCLE</a:t>
            </a:r>
          </a:p>
        </p:txBody>
      </p:sp>
      <p:sp>
        <p:nvSpPr>
          <p:cNvPr id="15" name="Rectangle 14">
            <a:extLst>
              <a:ext uri="{FF2B5EF4-FFF2-40B4-BE49-F238E27FC236}">
                <a16:creationId xmlns:a16="http://schemas.microsoft.com/office/drawing/2014/main" id="{DF626741-581D-9C4B-88A7-1CDEF2F46FD4}"/>
              </a:ext>
            </a:extLst>
          </p:cNvPr>
          <p:cNvSpPr/>
          <p:nvPr userDrawn="1"/>
        </p:nvSpPr>
        <p:spPr>
          <a:xfrm>
            <a:off x="2682652" y="2935940"/>
            <a:ext cx="8092176" cy="2308324"/>
          </a:xfrm>
          <a:prstGeom prst="rect">
            <a:avLst/>
          </a:prstGeom>
        </p:spPr>
        <p:txBody>
          <a:bodyPr wrap="square">
            <a:spAutoFit/>
          </a:bodyPr>
          <a:lstStyle/>
          <a:p>
            <a:r>
              <a:rPr lang="en-US" dirty="0">
                <a:latin typeface="+mj-lt"/>
              </a:rPr>
              <a:t>KBR’s Zero Harm culture informs all we do and is at the heart of our commitment and ongoing journey toward being a more inclusive and diverse company.</a:t>
            </a:r>
          </a:p>
          <a:p>
            <a:r>
              <a:rPr lang="en-US" dirty="0">
                <a:latin typeface="+mj-lt"/>
              </a:rPr>
              <a:t> </a:t>
            </a:r>
          </a:p>
          <a:p>
            <a:r>
              <a:rPr lang="en-US" dirty="0">
                <a:latin typeface="+mj-lt"/>
              </a:rPr>
              <a:t>That commitment is central to our team of teams philosophy and fosters an environment of real collaboration across cultures and locations.</a:t>
            </a:r>
          </a:p>
          <a:p>
            <a:r>
              <a:rPr lang="en-US" dirty="0">
                <a:latin typeface="+mj-lt"/>
              </a:rPr>
              <a:t> </a:t>
            </a:r>
          </a:p>
          <a:p>
            <a:r>
              <a:rPr lang="en-US" dirty="0">
                <a:latin typeface="+mj-lt"/>
              </a:rPr>
              <a:t>By embracing our differences and individual perspectives and by working together, we are more innovative, more resilient and safer.</a:t>
            </a:r>
          </a:p>
        </p:txBody>
      </p:sp>
      <p:sp>
        <p:nvSpPr>
          <p:cNvPr id="11" name="Title 1">
            <a:extLst>
              <a:ext uri="{FF2B5EF4-FFF2-40B4-BE49-F238E27FC236}">
                <a16:creationId xmlns:a16="http://schemas.microsoft.com/office/drawing/2014/main" id="{D64285DC-130E-6140-85A5-FDD568CF169D}"/>
              </a:ext>
            </a:extLst>
          </p:cNvPr>
          <p:cNvSpPr>
            <a:spLocks noGrp="1"/>
          </p:cNvSpPr>
          <p:nvPr>
            <p:ph type="title"/>
          </p:nvPr>
        </p:nvSpPr>
        <p:spPr>
          <a:xfrm>
            <a:off x="2671823" y="1613736"/>
            <a:ext cx="9008833" cy="733415"/>
          </a:xfrm>
          <a:prstGeom prst="rect">
            <a:avLst/>
          </a:prstGeom>
        </p:spPr>
        <p:txBody>
          <a:bodyPr>
            <a:normAutofit/>
          </a:bodyPr>
          <a:lstStyle>
            <a:lvl1pPr>
              <a:defRPr sz="2800">
                <a:solidFill>
                  <a:srgbClr val="02793E"/>
                </a:solidFill>
                <a:latin typeface="+mj-lt"/>
              </a:defRPr>
            </a:lvl1pPr>
          </a:lstStyle>
          <a:p>
            <a:endParaRPr lang="en-US" dirty="0"/>
          </a:p>
        </p:txBody>
      </p:sp>
      <p:sp>
        <p:nvSpPr>
          <p:cNvPr id="2" name="Rectangle 1">
            <a:extLst>
              <a:ext uri="{FF2B5EF4-FFF2-40B4-BE49-F238E27FC236}">
                <a16:creationId xmlns:a16="http://schemas.microsoft.com/office/drawing/2014/main" id="{CCCF6D34-AE35-FF41-9614-C576EDEB85A7}"/>
              </a:ext>
            </a:extLst>
          </p:cNvPr>
          <p:cNvSpPr/>
          <p:nvPr userDrawn="1"/>
        </p:nvSpPr>
        <p:spPr>
          <a:xfrm>
            <a:off x="2474843" y="2733261"/>
            <a:ext cx="8786192" cy="284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81B75346-8121-CD40-BE72-0DDFD8EE80E7}"/>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10" name="Content Placeholder 2">
            <a:extLst>
              <a:ext uri="{FF2B5EF4-FFF2-40B4-BE49-F238E27FC236}">
                <a16:creationId xmlns:a16="http://schemas.microsoft.com/office/drawing/2014/main" id="{2183B6CC-FD22-154A-99F7-395736D6B24B}"/>
              </a:ext>
            </a:extLst>
          </p:cNvPr>
          <p:cNvSpPr>
            <a:spLocks noGrp="1"/>
          </p:cNvSpPr>
          <p:nvPr>
            <p:ph idx="1"/>
          </p:nvPr>
        </p:nvSpPr>
        <p:spPr>
          <a:xfrm>
            <a:off x="2880000" y="2385017"/>
            <a:ext cx="8800656" cy="339232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1" name="Group 20">
            <a:extLst>
              <a:ext uri="{FF2B5EF4-FFF2-40B4-BE49-F238E27FC236}">
                <a16:creationId xmlns:a16="http://schemas.microsoft.com/office/drawing/2014/main" id="{290D227F-6CF2-4545-8327-3F0E59B22C2B}"/>
              </a:ext>
            </a:extLst>
          </p:cNvPr>
          <p:cNvGrpSpPr/>
          <p:nvPr userDrawn="1"/>
        </p:nvGrpSpPr>
        <p:grpSpPr>
          <a:xfrm>
            <a:off x="2192481" y="5742702"/>
            <a:ext cx="9705109" cy="1279765"/>
            <a:chOff x="2192481" y="5742702"/>
            <a:chExt cx="9705109" cy="1279765"/>
          </a:xfrm>
        </p:grpSpPr>
        <p:sp>
          <p:nvSpPr>
            <p:cNvPr id="5" name="Rectangle 4">
              <a:extLst>
                <a:ext uri="{FF2B5EF4-FFF2-40B4-BE49-F238E27FC236}">
                  <a16:creationId xmlns:a16="http://schemas.microsoft.com/office/drawing/2014/main" id="{DD01DCDD-43DE-E24C-AB25-9F39AD9DC181}"/>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599B30-1067-024C-9A8B-0DD678811874}"/>
                </a:ext>
              </a:extLst>
            </p:cNvPr>
            <p:cNvGrpSpPr/>
            <p:nvPr userDrawn="1"/>
          </p:nvGrpSpPr>
          <p:grpSpPr>
            <a:xfrm>
              <a:off x="2506440" y="5742702"/>
              <a:ext cx="9174216" cy="1279765"/>
              <a:chOff x="2506440" y="7138917"/>
              <a:chExt cx="9174216" cy="1279765"/>
            </a:xfrm>
          </p:grpSpPr>
          <p:pic>
            <p:nvPicPr>
              <p:cNvPr id="4" name="Picture 3" descr="Logo&#10;&#10;Description automatically generated">
                <a:extLst>
                  <a:ext uri="{FF2B5EF4-FFF2-40B4-BE49-F238E27FC236}">
                    <a16:creationId xmlns:a16="http://schemas.microsoft.com/office/drawing/2014/main" id="{69B76812-CC4E-E34C-A73C-928A1AB8709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7" name="Picture 6" descr="Logo&#10;&#10;Description automatically generated">
                <a:extLst>
                  <a:ext uri="{FF2B5EF4-FFF2-40B4-BE49-F238E27FC236}">
                    <a16:creationId xmlns:a16="http://schemas.microsoft.com/office/drawing/2014/main" id="{491852EC-3397-CF4C-8E5F-3BF448996BF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13" name="Picture 12" descr="Logo&#10;&#10;Description automatically generated">
                <a:extLst>
                  <a:ext uri="{FF2B5EF4-FFF2-40B4-BE49-F238E27FC236}">
                    <a16:creationId xmlns:a16="http://schemas.microsoft.com/office/drawing/2014/main" id="{4A6E1EF5-C127-FF40-9CAA-647FAFA6785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18" name="Straight Connector 17">
                <a:extLst>
                  <a:ext uri="{FF2B5EF4-FFF2-40B4-BE49-F238E27FC236}">
                    <a16:creationId xmlns:a16="http://schemas.microsoft.com/office/drawing/2014/main" id="{BC273B50-EFAF-C340-9E9D-841D7E251CC9}"/>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
        <p:nvSpPr>
          <p:cNvPr id="19" name="Slide Number Placeholder 7">
            <a:extLst>
              <a:ext uri="{FF2B5EF4-FFF2-40B4-BE49-F238E27FC236}">
                <a16:creationId xmlns:a16="http://schemas.microsoft.com/office/drawing/2014/main" id="{7E8F83F8-C199-3E44-9D37-60060D225045}"/>
              </a:ext>
            </a:extLst>
          </p:cNvPr>
          <p:cNvSpPr>
            <a:spLocks noGrp="1"/>
          </p:cNvSpPr>
          <p:nvPr>
            <p:ph type="sldNum" sz="quarter" idx="11"/>
          </p:nvPr>
        </p:nvSpPr>
        <p:spPr>
          <a:xfrm>
            <a:off x="42746" y="618420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spTree>
    <p:extLst>
      <p:ext uri="{BB962C8B-B14F-4D97-AF65-F5344CB8AC3E}">
        <p14:creationId xmlns:p14="http://schemas.microsoft.com/office/powerpoint/2010/main" val="236027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4_Blank">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23A17B1-5A67-5844-98F4-C683A73D32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714"/>
            <a:ext cx="12181169" cy="6854571"/>
          </a:xfrm>
          <a:prstGeom prst="rect">
            <a:avLst/>
          </a:prstGeom>
        </p:spPr>
      </p:pic>
      <p:sp>
        <p:nvSpPr>
          <p:cNvPr id="15" name="Rectangle 14">
            <a:extLst>
              <a:ext uri="{FF2B5EF4-FFF2-40B4-BE49-F238E27FC236}">
                <a16:creationId xmlns:a16="http://schemas.microsoft.com/office/drawing/2014/main" id="{DF626741-581D-9C4B-88A7-1CDEF2F46FD4}"/>
              </a:ext>
            </a:extLst>
          </p:cNvPr>
          <p:cNvSpPr/>
          <p:nvPr userDrawn="1"/>
        </p:nvSpPr>
        <p:spPr>
          <a:xfrm>
            <a:off x="2682652" y="2935940"/>
            <a:ext cx="8092176" cy="2308324"/>
          </a:xfrm>
          <a:prstGeom prst="rect">
            <a:avLst/>
          </a:prstGeom>
        </p:spPr>
        <p:txBody>
          <a:bodyPr wrap="square">
            <a:spAutoFit/>
          </a:bodyPr>
          <a:lstStyle/>
          <a:p>
            <a:r>
              <a:rPr lang="en-US" dirty="0">
                <a:latin typeface="+mj-lt"/>
              </a:rPr>
              <a:t>KBR’s Zero Harm culture informs all we do and is at the heart of our commitment and ongoing journey toward being a more inclusive and diverse company.</a:t>
            </a:r>
          </a:p>
          <a:p>
            <a:r>
              <a:rPr lang="en-US" dirty="0">
                <a:latin typeface="+mj-lt"/>
              </a:rPr>
              <a:t> </a:t>
            </a:r>
          </a:p>
          <a:p>
            <a:r>
              <a:rPr lang="en-US" dirty="0">
                <a:latin typeface="+mj-lt"/>
              </a:rPr>
              <a:t>That commitment is central to our team of teams philosophy and fosters an environment of real collaboration across cultures and locations.</a:t>
            </a:r>
          </a:p>
          <a:p>
            <a:r>
              <a:rPr lang="en-US" dirty="0">
                <a:latin typeface="+mj-lt"/>
              </a:rPr>
              <a:t> </a:t>
            </a:r>
          </a:p>
          <a:p>
            <a:r>
              <a:rPr lang="en-US" dirty="0">
                <a:latin typeface="+mj-lt"/>
              </a:rPr>
              <a:t>By embracing our differences and individual perspectives and by working together, we are more innovative, more resilient and safer.</a:t>
            </a:r>
          </a:p>
        </p:txBody>
      </p:sp>
      <p:sp>
        <p:nvSpPr>
          <p:cNvPr id="2" name="Rectangle 1">
            <a:extLst>
              <a:ext uri="{FF2B5EF4-FFF2-40B4-BE49-F238E27FC236}">
                <a16:creationId xmlns:a16="http://schemas.microsoft.com/office/drawing/2014/main" id="{CCCF6D34-AE35-FF41-9614-C576EDEB85A7}"/>
              </a:ext>
            </a:extLst>
          </p:cNvPr>
          <p:cNvSpPr/>
          <p:nvPr userDrawn="1"/>
        </p:nvSpPr>
        <p:spPr>
          <a:xfrm>
            <a:off x="2474843" y="2733261"/>
            <a:ext cx="8786192" cy="284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7" name="Title 1">
            <a:extLst>
              <a:ext uri="{FF2B5EF4-FFF2-40B4-BE49-F238E27FC236}">
                <a16:creationId xmlns:a16="http://schemas.microsoft.com/office/drawing/2014/main" id="{0AE13E58-28EC-804B-A770-7B3CDE56E869}"/>
              </a:ext>
            </a:extLst>
          </p:cNvPr>
          <p:cNvSpPr txBox="1">
            <a:spLocks/>
          </p:cNvSpPr>
          <p:nvPr userDrawn="1"/>
        </p:nvSpPr>
        <p:spPr>
          <a:xfrm>
            <a:off x="2671823" y="396908"/>
            <a:ext cx="9008833" cy="907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sz="4400" dirty="0">
                <a:solidFill>
                  <a:srgbClr val="02793E"/>
                </a:solidFill>
                <a:latin typeface="+mj-lt"/>
              </a:rPr>
              <a:t>REUSE / RECYCLE</a:t>
            </a:r>
          </a:p>
        </p:txBody>
      </p:sp>
      <p:sp>
        <p:nvSpPr>
          <p:cNvPr id="9" name="TextBox 8">
            <a:extLst>
              <a:ext uri="{FF2B5EF4-FFF2-40B4-BE49-F238E27FC236}">
                <a16:creationId xmlns:a16="http://schemas.microsoft.com/office/drawing/2014/main" id="{50F83319-E9A7-AC43-B8A6-01881EC33229}"/>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11" name="Content Placeholder 2">
            <a:extLst>
              <a:ext uri="{FF2B5EF4-FFF2-40B4-BE49-F238E27FC236}">
                <a16:creationId xmlns:a16="http://schemas.microsoft.com/office/drawing/2014/main" id="{4388C6D0-2BA6-EA4F-B7F4-E57DBE257EE5}"/>
              </a:ext>
            </a:extLst>
          </p:cNvPr>
          <p:cNvSpPr>
            <a:spLocks noGrp="1"/>
          </p:cNvSpPr>
          <p:nvPr>
            <p:ph idx="1"/>
          </p:nvPr>
        </p:nvSpPr>
        <p:spPr>
          <a:xfrm>
            <a:off x="2785946" y="1953491"/>
            <a:ext cx="8800656" cy="387009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a:extLst>
              <a:ext uri="{FF2B5EF4-FFF2-40B4-BE49-F238E27FC236}">
                <a16:creationId xmlns:a16="http://schemas.microsoft.com/office/drawing/2014/main" id="{31188DE5-3DE4-DA44-A4A6-81CD2F617755}"/>
              </a:ext>
            </a:extLst>
          </p:cNvPr>
          <p:cNvGrpSpPr/>
          <p:nvPr userDrawn="1"/>
        </p:nvGrpSpPr>
        <p:grpSpPr>
          <a:xfrm>
            <a:off x="2192481" y="5742702"/>
            <a:ext cx="9705109" cy="1279765"/>
            <a:chOff x="2192481" y="5742702"/>
            <a:chExt cx="9705109" cy="1279765"/>
          </a:xfrm>
        </p:grpSpPr>
        <p:sp>
          <p:nvSpPr>
            <p:cNvPr id="13" name="Rectangle 12">
              <a:extLst>
                <a:ext uri="{FF2B5EF4-FFF2-40B4-BE49-F238E27FC236}">
                  <a16:creationId xmlns:a16="http://schemas.microsoft.com/office/drawing/2014/main" id="{D667CDEA-2E90-4A4D-BD21-A9D70C31212B}"/>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C391107B-E3E6-754A-BFE2-564420FB97BF}"/>
                </a:ext>
              </a:extLst>
            </p:cNvPr>
            <p:cNvGrpSpPr/>
            <p:nvPr userDrawn="1"/>
          </p:nvGrpSpPr>
          <p:grpSpPr>
            <a:xfrm>
              <a:off x="2506440" y="5742702"/>
              <a:ext cx="9174216" cy="1279765"/>
              <a:chOff x="2506440" y="7138917"/>
              <a:chExt cx="9174216" cy="1279765"/>
            </a:xfrm>
          </p:grpSpPr>
          <p:pic>
            <p:nvPicPr>
              <p:cNvPr id="17" name="Picture 16" descr="Logo&#10;&#10;Description automatically generated">
                <a:extLst>
                  <a:ext uri="{FF2B5EF4-FFF2-40B4-BE49-F238E27FC236}">
                    <a16:creationId xmlns:a16="http://schemas.microsoft.com/office/drawing/2014/main" id="{CBDB8055-440A-3041-9653-644E9E24BA7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18" name="Picture 17" descr="Logo&#10;&#10;Description automatically generated">
                <a:extLst>
                  <a:ext uri="{FF2B5EF4-FFF2-40B4-BE49-F238E27FC236}">
                    <a16:creationId xmlns:a16="http://schemas.microsoft.com/office/drawing/2014/main" id="{35FA2D1B-AE8B-5940-B54E-AD8DCF8F334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19" name="Picture 18" descr="Logo&#10;&#10;Description automatically generated">
                <a:extLst>
                  <a:ext uri="{FF2B5EF4-FFF2-40B4-BE49-F238E27FC236}">
                    <a16:creationId xmlns:a16="http://schemas.microsoft.com/office/drawing/2014/main" id="{CD7B3739-7587-3C47-8E4F-130339F761A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20" name="Straight Connector 19">
                <a:extLst>
                  <a:ext uri="{FF2B5EF4-FFF2-40B4-BE49-F238E27FC236}">
                    <a16:creationId xmlns:a16="http://schemas.microsoft.com/office/drawing/2014/main" id="{D33CCB3E-CEEA-0042-9FBC-45ABE0513707}"/>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
        <p:nvSpPr>
          <p:cNvPr id="21" name="Slide Number Placeholder 7">
            <a:extLst>
              <a:ext uri="{FF2B5EF4-FFF2-40B4-BE49-F238E27FC236}">
                <a16:creationId xmlns:a16="http://schemas.microsoft.com/office/drawing/2014/main" id="{A2A2482B-CB45-CA4C-87F1-3038F24B119E}"/>
              </a:ext>
            </a:extLst>
          </p:cNvPr>
          <p:cNvSpPr>
            <a:spLocks noGrp="1"/>
          </p:cNvSpPr>
          <p:nvPr>
            <p:ph type="sldNum" sz="quarter" idx="11"/>
          </p:nvPr>
        </p:nvSpPr>
        <p:spPr>
          <a:xfrm>
            <a:off x="42746" y="618420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spTree>
    <p:extLst>
      <p:ext uri="{BB962C8B-B14F-4D97-AF65-F5344CB8AC3E}">
        <p14:creationId xmlns:p14="http://schemas.microsoft.com/office/powerpoint/2010/main" val="181309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01CB128-9535-AB47-B822-0EF724505B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715"/>
            <a:ext cx="12181169" cy="6854570"/>
          </a:xfrm>
          <a:prstGeom prst="rect">
            <a:avLst/>
          </a:prstGeom>
        </p:spPr>
      </p:pic>
      <p:sp>
        <p:nvSpPr>
          <p:cNvPr id="15" name="Rectangle 14">
            <a:extLst>
              <a:ext uri="{FF2B5EF4-FFF2-40B4-BE49-F238E27FC236}">
                <a16:creationId xmlns:a16="http://schemas.microsoft.com/office/drawing/2014/main" id="{DF626741-581D-9C4B-88A7-1CDEF2F46FD4}"/>
              </a:ext>
            </a:extLst>
          </p:cNvPr>
          <p:cNvSpPr/>
          <p:nvPr userDrawn="1"/>
        </p:nvSpPr>
        <p:spPr>
          <a:xfrm>
            <a:off x="2682652" y="2935940"/>
            <a:ext cx="8092176" cy="2308324"/>
          </a:xfrm>
          <a:prstGeom prst="rect">
            <a:avLst/>
          </a:prstGeom>
        </p:spPr>
        <p:txBody>
          <a:bodyPr wrap="square">
            <a:spAutoFit/>
          </a:bodyPr>
          <a:lstStyle/>
          <a:p>
            <a:r>
              <a:rPr lang="en-US" dirty="0">
                <a:latin typeface="+mj-lt"/>
              </a:rPr>
              <a:t>KBR’s Zero Harm culture informs all we do and is at the heart of our commitment and ongoing journey toward being a more inclusive and diverse company.</a:t>
            </a:r>
          </a:p>
          <a:p>
            <a:r>
              <a:rPr lang="en-US" dirty="0">
                <a:latin typeface="+mj-lt"/>
              </a:rPr>
              <a:t> </a:t>
            </a:r>
          </a:p>
          <a:p>
            <a:r>
              <a:rPr lang="en-US" dirty="0">
                <a:latin typeface="+mj-lt"/>
              </a:rPr>
              <a:t>That commitment is central to our team of teams philosophy and fosters an environment of real collaboration across cultures and locations.</a:t>
            </a:r>
          </a:p>
          <a:p>
            <a:r>
              <a:rPr lang="en-US" dirty="0">
                <a:latin typeface="+mj-lt"/>
              </a:rPr>
              <a:t> </a:t>
            </a:r>
          </a:p>
          <a:p>
            <a:r>
              <a:rPr lang="en-US" dirty="0">
                <a:latin typeface="+mj-lt"/>
              </a:rPr>
              <a:t>By embracing our differences and individual perspectives and by working together, we are more innovative, more resilient and safer.</a:t>
            </a:r>
          </a:p>
        </p:txBody>
      </p:sp>
      <p:sp>
        <p:nvSpPr>
          <p:cNvPr id="2" name="Rectangle 1">
            <a:extLst>
              <a:ext uri="{FF2B5EF4-FFF2-40B4-BE49-F238E27FC236}">
                <a16:creationId xmlns:a16="http://schemas.microsoft.com/office/drawing/2014/main" id="{CCCF6D34-AE35-FF41-9614-C576EDEB85A7}"/>
              </a:ext>
            </a:extLst>
          </p:cNvPr>
          <p:cNvSpPr/>
          <p:nvPr userDrawn="1"/>
        </p:nvSpPr>
        <p:spPr>
          <a:xfrm>
            <a:off x="2474843" y="2733261"/>
            <a:ext cx="8786192" cy="284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9" name="Title 1">
            <a:extLst>
              <a:ext uri="{FF2B5EF4-FFF2-40B4-BE49-F238E27FC236}">
                <a16:creationId xmlns:a16="http://schemas.microsoft.com/office/drawing/2014/main" id="{EE23CB09-DC2C-854C-88CB-1D53901198E6}"/>
              </a:ext>
            </a:extLst>
          </p:cNvPr>
          <p:cNvSpPr txBox="1">
            <a:spLocks/>
          </p:cNvSpPr>
          <p:nvPr userDrawn="1"/>
        </p:nvSpPr>
        <p:spPr>
          <a:xfrm>
            <a:off x="2671823" y="396908"/>
            <a:ext cx="9008833" cy="907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sz="4400" dirty="0">
                <a:solidFill>
                  <a:srgbClr val="E6B810"/>
                </a:solidFill>
                <a:latin typeface="+mj-lt"/>
              </a:rPr>
              <a:t>EFFICIENT ENERGY</a:t>
            </a:r>
          </a:p>
        </p:txBody>
      </p:sp>
      <p:sp>
        <p:nvSpPr>
          <p:cNvPr id="20" name="Title 1">
            <a:extLst>
              <a:ext uri="{FF2B5EF4-FFF2-40B4-BE49-F238E27FC236}">
                <a16:creationId xmlns:a16="http://schemas.microsoft.com/office/drawing/2014/main" id="{954B4C22-418E-B540-B1C4-8F97F4FA4406}"/>
              </a:ext>
            </a:extLst>
          </p:cNvPr>
          <p:cNvSpPr>
            <a:spLocks noGrp="1"/>
          </p:cNvSpPr>
          <p:nvPr>
            <p:ph type="title"/>
          </p:nvPr>
        </p:nvSpPr>
        <p:spPr>
          <a:xfrm>
            <a:off x="2671823" y="1613736"/>
            <a:ext cx="9008833" cy="733415"/>
          </a:xfrm>
          <a:prstGeom prst="rect">
            <a:avLst/>
          </a:prstGeom>
        </p:spPr>
        <p:txBody>
          <a:bodyPr>
            <a:normAutofit/>
          </a:bodyPr>
          <a:lstStyle>
            <a:lvl1pPr>
              <a:defRPr sz="2800">
                <a:solidFill>
                  <a:srgbClr val="E6B810"/>
                </a:solidFill>
                <a:latin typeface="+mj-lt"/>
              </a:defRPr>
            </a:lvl1pPr>
          </a:lstStyle>
          <a:p>
            <a:endParaRPr lang="en-US" dirty="0"/>
          </a:p>
        </p:txBody>
      </p:sp>
      <p:sp>
        <p:nvSpPr>
          <p:cNvPr id="12" name="Content Placeholder 2">
            <a:extLst>
              <a:ext uri="{FF2B5EF4-FFF2-40B4-BE49-F238E27FC236}">
                <a16:creationId xmlns:a16="http://schemas.microsoft.com/office/drawing/2014/main" id="{5E9F2C8D-B1AA-7849-B5F2-A7194293EDF5}"/>
              </a:ext>
            </a:extLst>
          </p:cNvPr>
          <p:cNvSpPr>
            <a:spLocks noGrp="1"/>
          </p:cNvSpPr>
          <p:nvPr>
            <p:ph idx="1"/>
          </p:nvPr>
        </p:nvSpPr>
        <p:spPr>
          <a:xfrm>
            <a:off x="2880000" y="2385017"/>
            <a:ext cx="8800656" cy="339232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68D0BD1E-2C09-4544-A87F-8FD3EA3A3F34}"/>
              </a:ext>
            </a:extLst>
          </p:cNvPr>
          <p:cNvGrpSpPr/>
          <p:nvPr userDrawn="1"/>
        </p:nvGrpSpPr>
        <p:grpSpPr>
          <a:xfrm>
            <a:off x="2192481" y="5742702"/>
            <a:ext cx="9705109" cy="1279765"/>
            <a:chOff x="2192481" y="5742702"/>
            <a:chExt cx="9705109" cy="1279765"/>
          </a:xfrm>
        </p:grpSpPr>
        <p:sp>
          <p:nvSpPr>
            <p:cNvPr id="16" name="Rectangle 15">
              <a:extLst>
                <a:ext uri="{FF2B5EF4-FFF2-40B4-BE49-F238E27FC236}">
                  <a16:creationId xmlns:a16="http://schemas.microsoft.com/office/drawing/2014/main" id="{DCDCD529-0223-A44C-8F3A-83E4E169EEE1}"/>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7" name="Group 16">
              <a:extLst>
                <a:ext uri="{FF2B5EF4-FFF2-40B4-BE49-F238E27FC236}">
                  <a16:creationId xmlns:a16="http://schemas.microsoft.com/office/drawing/2014/main" id="{8183567A-FEA1-8C44-94B8-95CF02F616D0}"/>
                </a:ext>
              </a:extLst>
            </p:cNvPr>
            <p:cNvGrpSpPr/>
            <p:nvPr userDrawn="1"/>
          </p:nvGrpSpPr>
          <p:grpSpPr>
            <a:xfrm>
              <a:off x="2506440" y="5742702"/>
              <a:ext cx="9174216" cy="1279765"/>
              <a:chOff x="2506440" y="7138917"/>
              <a:chExt cx="9174216" cy="1279765"/>
            </a:xfrm>
          </p:grpSpPr>
          <p:pic>
            <p:nvPicPr>
              <p:cNvPr id="18" name="Picture 17" descr="Logo&#10;&#10;Description automatically generated">
                <a:extLst>
                  <a:ext uri="{FF2B5EF4-FFF2-40B4-BE49-F238E27FC236}">
                    <a16:creationId xmlns:a16="http://schemas.microsoft.com/office/drawing/2014/main" id="{CB79F034-CD41-814A-BAB1-6CE52CA2BF4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21" name="Picture 20" descr="Logo&#10;&#10;Description automatically generated">
                <a:extLst>
                  <a:ext uri="{FF2B5EF4-FFF2-40B4-BE49-F238E27FC236}">
                    <a16:creationId xmlns:a16="http://schemas.microsoft.com/office/drawing/2014/main" id="{0D699103-70FC-4F44-AAA7-AC2F9CD002D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22" name="Picture 21" descr="Logo&#10;&#10;Description automatically generated">
                <a:extLst>
                  <a:ext uri="{FF2B5EF4-FFF2-40B4-BE49-F238E27FC236}">
                    <a16:creationId xmlns:a16="http://schemas.microsoft.com/office/drawing/2014/main" id="{418C14A9-AF6F-A342-863B-F9AB8996D13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23" name="Straight Connector 22">
                <a:extLst>
                  <a:ext uri="{FF2B5EF4-FFF2-40B4-BE49-F238E27FC236}">
                    <a16:creationId xmlns:a16="http://schemas.microsoft.com/office/drawing/2014/main" id="{D0D27993-134E-1948-8E11-16143FEC9F4B}"/>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
        <p:nvSpPr>
          <p:cNvPr id="24" name="TextBox 23">
            <a:extLst>
              <a:ext uri="{FF2B5EF4-FFF2-40B4-BE49-F238E27FC236}">
                <a16:creationId xmlns:a16="http://schemas.microsoft.com/office/drawing/2014/main" id="{07082BD6-14E2-A14A-AB42-A56022021D30}"/>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25" name="Slide Number Placeholder 7">
            <a:extLst>
              <a:ext uri="{FF2B5EF4-FFF2-40B4-BE49-F238E27FC236}">
                <a16:creationId xmlns:a16="http://schemas.microsoft.com/office/drawing/2014/main" id="{F42516BE-867F-3D49-86D2-56B34DF70641}"/>
              </a:ext>
            </a:extLst>
          </p:cNvPr>
          <p:cNvSpPr>
            <a:spLocks noGrp="1"/>
          </p:cNvSpPr>
          <p:nvPr>
            <p:ph type="sldNum" sz="quarter" idx="11"/>
          </p:nvPr>
        </p:nvSpPr>
        <p:spPr>
          <a:xfrm>
            <a:off x="42746" y="618420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spTree>
    <p:extLst>
      <p:ext uri="{BB962C8B-B14F-4D97-AF65-F5344CB8AC3E}">
        <p14:creationId xmlns:p14="http://schemas.microsoft.com/office/powerpoint/2010/main" val="76204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6_Blank">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01CB128-9535-AB47-B822-0EF724505B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715"/>
            <a:ext cx="12181169" cy="6854570"/>
          </a:xfrm>
          <a:prstGeom prst="rect">
            <a:avLst/>
          </a:prstGeom>
        </p:spPr>
      </p:pic>
      <p:sp>
        <p:nvSpPr>
          <p:cNvPr id="15" name="Rectangle 14">
            <a:extLst>
              <a:ext uri="{FF2B5EF4-FFF2-40B4-BE49-F238E27FC236}">
                <a16:creationId xmlns:a16="http://schemas.microsoft.com/office/drawing/2014/main" id="{DF626741-581D-9C4B-88A7-1CDEF2F46FD4}"/>
              </a:ext>
            </a:extLst>
          </p:cNvPr>
          <p:cNvSpPr/>
          <p:nvPr userDrawn="1"/>
        </p:nvSpPr>
        <p:spPr>
          <a:xfrm>
            <a:off x="2682652" y="2935940"/>
            <a:ext cx="8092176" cy="2308324"/>
          </a:xfrm>
          <a:prstGeom prst="rect">
            <a:avLst/>
          </a:prstGeom>
        </p:spPr>
        <p:txBody>
          <a:bodyPr wrap="square">
            <a:spAutoFit/>
          </a:bodyPr>
          <a:lstStyle/>
          <a:p>
            <a:r>
              <a:rPr lang="en-US" dirty="0">
                <a:latin typeface="+mj-lt"/>
              </a:rPr>
              <a:t>KBR’s Zero Harm culture informs all we do and is at the heart of our commitment and ongoing journey toward being a more inclusive and diverse company.</a:t>
            </a:r>
          </a:p>
          <a:p>
            <a:r>
              <a:rPr lang="en-US" dirty="0">
                <a:latin typeface="+mj-lt"/>
              </a:rPr>
              <a:t> </a:t>
            </a:r>
          </a:p>
          <a:p>
            <a:r>
              <a:rPr lang="en-US" dirty="0">
                <a:latin typeface="+mj-lt"/>
              </a:rPr>
              <a:t>That commitment is central to our team of teams philosophy and fosters an environment of real collaboration across cultures and locations.</a:t>
            </a:r>
          </a:p>
          <a:p>
            <a:r>
              <a:rPr lang="en-US" dirty="0">
                <a:latin typeface="+mj-lt"/>
              </a:rPr>
              <a:t> </a:t>
            </a:r>
          </a:p>
          <a:p>
            <a:r>
              <a:rPr lang="en-US" dirty="0">
                <a:latin typeface="+mj-lt"/>
              </a:rPr>
              <a:t>By embracing our differences and individual perspectives and by working together, we are more innovative, more resilient and safer.</a:t>
            </a:r>
          </a:p>
        </p:txBody>
      </p:sp>
      <p:sp>
        <p:nvSpPr>
          <p:cNvPr id="2" name="Rectangle 1">
            <a:extLst>
              <a:ext uri="{FF2B5EF4-FFF2-40B4-BE49-F238E27FC236}">
                <a16:creationId xmlns:a16="http://schemas.microsoft.com/office/drawing/2014/main" id="{CCCF6D34-AE35-FF41-9614-C576EDEB85A7}"/>
              </a:ext>
            </a:extLst>
          </p:cNvPr>
          <p:cNvSpPr/>
          <p:nvPr userDrawn="1"/>
        </p:nvSpPr>
        <p:spPr>
          <a:xfrm>
            <a:off x="2474843" y="2733261"/>
            <a:ext cx="8786192" cy="284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Title 1">
            <a:extLst>
              <a:ext uri="{FF2B5EF4-FFF2-40B4-BE49-F238E27FC236}">
                <a16:creationId xmlns:a16="http://schemas.microsoft.com/office/drawing/2014/main" id="{288FB03F-5C7F-E94C-ADCD-6FC4B7721CDE}"/>
              </a:ext>
            </a:extLst>
          </p:cNvPr>
          <p:cNvSpPr txBox="1">
            <a:spLocks/>
          </p:cNvSpPr>
          <p:nvPr userDrawn="1"/>
        </p:nvSpPr>
        <p:spPr>
          <a:xfrm>
            <a:off x="2671823" y="396908"/>
            <a:ext cx="9008833" cy="907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sz="4400" dirty="0">
                <a:solidFill>
                  <a:srgbClr val="E6B810"/>
                </a:solidFill>
                <a:latin typeface="+mj-lt"/>
              </a:rPr>
              <a:t>EFFICIENT ENERGY</a:t>
            </a:r>
          </a:p>
        </p:txBody>
      </p:sp>
      <p:sp>
        <p:nvSpPr>
          <p:cNvPr id="12" name="Content Placeholder 2">
            <a:extLst>
              <a:ext uri="{FF2B5EF4-FFF2-40B4-BE49-F238E27FC236}">
                <a16:creationId xmlns:a16="http://schemas.microsoft.com/office/drawing/2014/main" id="{AE9072ED-3A34-4A4A-B14F-63FE660A877E}"/>
              </a:ext>
            </a:extLst>
          </p:cNvPr>
          <p:cNvSpPr>
            <a:spLocks noGrp="1"/>
          </p:cNvSpPr>
          <p:nvPr>
            <p:ph idx="1"/>
          </p:nvPr>
        </p:nvSpPr>
        <p:spPr>
          <a:xfrm>
            <a:off x="2785946" y="1953491"/>
            <a:ext cx="8800656" cy="387009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CCED17B3-6837-CF4F-B494-E70355527499}"/>
              </a:ext>
            </a:extLst>
          </p:cNvPr>
          <p:cNvGrpSpPr/>
          <p:nvPr userDrawn="1"/>
        </p:nvGrpSpPr>
        <p:grpSpPr>
          <a:xfrm>
            <a:off x="2192481" y="5742702"/>
            <a:ext cx="9705109" cy="1279765"/>
            <a:chOff x="2192481" y="5742702"/>
            <a:chExt cx="9705109" cy="1279765"/>
          </a:xfrm>
        </p:grpSpPr>
        <p:sp>
          <p:nvSpPr>
            <p:cNvPr id="16" name="Rectangle 15">
              <a:extLst>
                <a:ext uri="{FF2B5EF4-FFF2-40B4-BE49-F238E27FC236}">
                  <a16:creationId xmlns:a16="http://schemas.microsoft.com/office/drawing/2014/main" id="{784891AF-E5C0-DF45-A9C3-76E9863DA912}"/>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7" name="Group 16">
              <a:extLst>
                <a:ext uri="{FF2B5EF4-FFF2-40B4-BE49-F238E27FC236}">
                  <a16:creationId xmlns:a16="http://schemas.microsoft.com/office/drawing/2014/main" id="{71856DD4-F541-584A-B582-A4F32B247C8B}"/>
                </a:ext>
              </a:extLst>
            </p:cNvPr>
            <p:cNvGrpSpPr/>
            <p:nvPr userDrawn="1"/>
          </p:nvGrpSpPr>
          <p:grpSpPr>
            <a:xfrm>
              <a:off x="2506440" y="5742702"/>
              <a:ext cx="9174216" cy="1279765"/>
              <a:chOff x="2506440" y="7138917"/>
              <a:chExt cx="9174216" cy="1279765"/>
            </a:xfrm>
          </p:grpSpPr>
          <p:pic>
            <p:nvPicPr>
              <p:cNvPr id="18" name="Picture 17" descr="Logo&#10;&#10;Description automatically generated">
                <a:extLst>
                  <a:ext uri="{FF2B5EF4-FFF2-40B4-BE49-F238E27FC236}">
                    <a16:creationId xmlns:a16="http://schemas.microsoft.com/office/drawing/2014/main" id="{B89E4091-C43A-4046-88C5-D5505F665FB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19" name="Picture 18" descr="Logo&#10;&#10;Description automatically generated">
                <a:extLst>
                  <a:ext uri="{FF2B5EF4-FFF2-40B4-BE49-F238E27FC236}">
                    <a16:creationId xmlns:a16="http://schemas.microsoft.com/office/drawing/2014/main" id="{D211090A-EDC6-0B4B-98DC-B91FC405303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20" name="Picture 19" descr="Logo&#10;&#10;Description automatically generated">
                <a:extLst>
                  <a:ext uri="{FF2B5EF4-FFF2-40B4-BE49-F238E27FC236}">
                    <a16:creationId xmlns:a16="http://schemas.microsoft.com/office/drawing/2014/main" id="{2D65430E-288A-E74F-89F1-5907DDC0C0E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21" name="Straight Connector 20">
                <a:extLst>
                  <a:ext uri="{FF2B5EF4-FFF2-40B4-BE49-F238E27FC236}">
                    <a16:creationId xmlns:a16="http://schemas.microsoft.com/office/drawing/2014/main" id="{58209CBD-E50A-9D42-B917-5E32CF7A5D1D}"/>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
        <p:nvSpPr>
          <p:cNvPr id="22" name="TextBox 21">
            <a:extLst>
              <a:ext uri="{FF2B5EF4-FFF2-40B4-BE49-F238E27FC236}">
                <a16:creationId xmlns:a16="http://schemas.microsoft.com/office/drawing/2014/main" id="{18A6F7F9-315A-3940-AD6E-BA50661A7CFE}"/>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23" name="Slide Number Placeholder 7">
            <a:extLst>
              <a:ext uri="{FF2B5EF4-FFF2-40B4-BE49-F238E27FC236}">
                <a16:creationId xmlns:a16="http://schemas.microsoft.com/office/drawing/2014/main" id="{997E3493-438D-1343-A7A8-82EE3721694D}"/>
              </a:ext>
            </a:extLst>
          </p:cNvPr>
          <p:cNvSpPr>
            <a:spLocks noGrp="1"/>
          </p:cNvSpPr>
          <p:nvPr>
            <p:ph type="sldNum" sz="quarter" idx="11"/>
          </p:nvPr>
        </p:nvSpPr>
        <p:spPr>
          <a:xfrm>
            <a:off x="42746" y="618420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spTree>
    <p:extLst>
      <p:ext uri="{BB962C8B-B14F-4D97-AF65-F5344CB8AC3E}">
        <p14:creationId xmlns:p14="http://schemas.microsoft.com/office/powerpoint/2010/main" val="94256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8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6647B3-C762-A343-82C2-4A8316E3BF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14" y="4758"/>
            <a:ext cx="12181170" cy="6848484"/>
          </a:xfrm>
          <a:prstGeom prst="rect">
            <a:avLst/>
          </a:prstGeom>
        </p:spPr>
      </p:pic>
      <p:sp>
        <p:nvSpPr>
          <p:cNvPr id="15" name="Rectangle 14">
            <a:extLst>
              <a:ext uri="{FF2B5EF4-FFF2-40B4-BE49-F238E27FC236}">
                <a16:creationId xmlns:a16="http://schemas.microsoft.com/office/drawing/2014/main" id="{DF626741-581D-9C4B-88A7-1CDEF2F46FD4}"/>
              </a:ext>
            </a:extLst>
          </p:cNvPr>
          <p:cNvSpPr/>
          <p:nvPr userDrawn="1"/>
        </p:nvSpPr>
        <p:spPr>
          <a:xfrm>
            <a:off x="2682652" y="2935940"/>
            <a:ext cx="8092176" cy="2308324"/>
          </a:xfrm>
          <a:prstGeom prst="rect">
            <a:avLst/>
          </a:prstGeom>
        </p:spPr>
        <p:txBody>
          <a:bodyPr wrap="square">
            <a:spAutoFit/>
          </a:bodyPr>
          <a:lstStyle/>
          <a:p>
            <a:r>
              <a:rPr lang="en-US" dirty="0">
                <a:latin typeface="+mj-lt"/>
              </a:rPr>
              <a:t>KBR’s Zero Harm culture informs all we do and is at the heart of our commitment and ongoing journey toward being a more inclusive and diverse company.</a:t>
            </a:r>
          </a:p>
          <a:p>
            <a:r>
              <a:rPr lang="en-US" dirty="0">
                <a:latin typeface="+mj-lt"/>
              </a:rPr>
              <a:t> </a:t>
            </a:r>
          </a:p>
          <a:p>
            <a:r>
              <a:rPr lang="en-US" dirty="0">
                <a:latin typeface="+mj-lt"/>
              </a:rPr>
              <a:t>That commitment is central to our team of teams philosophy and fosters an environment of real collaboration across cultures and locations.</a:t>
            </a:r>
          </a:p>
          <a:p>
            <a:r>
              <a:rPr lang="en-US" dirty="0">
                <a:latin typeface="+mj-lt"/>
              </a:rPr>
              <a:t> </a:t>
            </a:r>
          </a:p>
          <a:p>
            <a:r>
              <a:rPr lang="en-US" dirty="0">
                <a:latin typeface="+mj-lt"/>
              </a:rPr>
              <a:t>By embracing our differences and individual perspectives and by working together, we are more innovative, more resilient and safer.</a:t>
            </a:r>
          </a:p>
        </p:txBody>
      </p:sp>
      <p:sp>
        <p:nvSpPr>
          <p:cNvPr id="2" name="Rectangle 1">
            <a:extLst>
              <a:ext uri="{FF2B5EF4-FFF2-40B4-BE49-F238E27FC236}">
                <a16:creationId xmlns:a16="http://schemas.microsoft.com/office/drawing/2014/main" id="{CCCF6D34-AE35-FF41-9614-C576EDEB85A7}"/>
              </a:ext>
            </a:extLst>
          </p:cNvPr>
          <p:cNvSpPr/>
          <p:nvPr userDrawn="1"/>
        </p:nvSpPr>
        <p:spPr>
          <a:xfrm>
            <a:off x="2474843" y="2733261"/>
            <a:ext cx="8786192" cy="284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2" name="Title 1">
            <a:extLst>
              <a:ext uri="{FF2B5EF4-FFF2-40B4-BE49-F238E27FC236}">
                <a16:creationId xmlns:a16="http://schemas.microsoft.com/office/drawing/2014/main" id="{D93A270E-1026-6142-A19A-170799AC523E}"/>
              </a:ext>
            </a:extLst>
          </p:cNvPr>
          <p:cNvSpPr txBox="1">
            <a:spLocks/>
          </p:cNvSpPr>
          <p:nvPr userDrawn="1"/>
        </p:nvSpPr>
        <p:spPr>
          <a:xfrm>
            <a:off x="2671823" y="396908"/>
            <a:ext cx="9008833" cy="907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sz="4400" dirty="0">
                <a:solidFill>
                  <a:srgbClr val="2973A5"/>
                </a:solidFill>
                <a:latin typeface="+mj-lt"/>
              </a:rPr>
              <a:t>SUSTAINABLE TRAVEL</a:t>
            </a:r>
          </a:p>
        </p:txBody>
      </p:sp>
      <p:sp>
        <p:nvSpPr>
          <p:cNvPr id="17" name="Title 1">
            <a:extLst>
              <a:ext uri="{FF2B5EF4-FFF2-40B4-BE49-F238E27FC236}">
                <a16:creationId xmlns:a16="http://schemas.microsoft.com/office/drawing/2014/main" id="{9A90CE8B-68EF-854B-B9D9-56C25AD513C7}"/>
              </a:ext>
            </a:extLst>
          </p:cNvPr>
          <p:cNvSpPr>
            <a:spLocks noGrp="1"/>
          </p:cNvSpPr>
          <p:nvPr>
            <p:ph type="title"/>
          </p:nvPr>
        </p:nvSpPr>
        <p:spPr>
          <a:xfrm>
            <a:off x="2671823" y="1613736"/>
            <a:ext cx="9008833" cy="733415"/>
          </a:xfrm>
          <a:prstGeom prst="rect">
            <a:avLst/>
          </a:prstGeom>
        </p:spPr>
        <p:txBody>
          <a:bodyPr>
            <a:normAutofit/>
          </a:bodyPr>
          <a:lstStyle>
            <a:lvl1pPr>
              <a:defRPr sz="2800">
                <a:solidFill>
                  <a:srgbClr val="2973A5"/>
                </a:solidFill>
                <a:latin typeface="+mj-lt"/>
              </a:defRPr>
            </a:lvl1pPr>
          </a:lstStyle>
          <a:p>
            <a:endParaRPr lang="en-US" dirty="0"/>
          </a:p>
        </p:txBody>
      </p:sp>
      <p:sp>
        <p:nvSpPr>
          <p:cNvPr id="10" name="Content Placeholder 2">
            <a:extLst>
              <a:ext uri="{FF2B5EF4-FFF2-40B4-BE49-F238E27FC236}">
                <a16:creationId xmlns:a16="http://schemas.microsoft.com/office/drawing/2014/main" id="{7E11C50E-E989-D444-8F43-52BA2282A99A}"/>
              </a:ext>
            </a:extLst>
          </p:cNvPr>
          <p:cNvSpPr>
            <a:spLocks noGrp="1"/>
          </p:cNvSpPr>
          <p:nvPr>
            <p:ph idx="1"/>
          </p:nvPr>
        </p:nvSpPr>
        <p:spPr>
          <a:xfrm>
            <a:off x="2880000" y="2385017"/>
            <a:ext cx="8800656" cy="339232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BA89D199-E054-2145-AAD0-B80909044EE3}"/>
              </a:ext>
            </a:extLst>
          </p:cNvPr>
          <p:cNvGrpSpPr/>
          <p:nvPr userDrawn="1"/>
        </p:nvGrpSpPr>
        <p:grpSpPr>
          <a:xfrm>
            <a:off x="2192481" y="5742702"/>
            <a:ext cx="9705109" cy="1279765"/>
            <a:chOff x="2192481" y="5742702"/>
            <a:chExt cx="9705109" cy="1279765"/>
          </a:xfrm>
        </p:grpSpPr>
        <p:sp>
          <p:nvSpPr>
            <p:cNvPr id="16" name="Rectangle 15">
              <a:extLst>
                <a:ext uri="{FF2B5EF4-FFF2-40B4-BE49-F238E27FC236}">
                  <a16:creationId xmlns:a16="http://schemas.microsoft.com/office/drawing/2014/main" id="{BB73F09D-C6C3-B74A-9061-3F0095EB8892}"/>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 name="Group 17">
              <a:extLst>
                <a:ext uri="{FF2B5EF4-FFF2-40B4-BE49-F238E27FC236}">
                  <a16:creationId xmlns:a16="http://schemas.microsoft.com/office/drawing/2014/main" id="{B789F698-A7BC-C64E-B39D-EE6242FD9722}"/>
                </a:ext>
              </a:extLst>
            </p:cNvPr>
            <p:cNvGrpSpPr/>
            <p:nvPr userDrawn="1"/>
          </p:nvGrpSpPr>
          <p:grpSpPr>
            <a:xfrm>
              <a:off x="2506440" y="5742702"/>
              <a:ext cx="9174216" cy="1279765"/>
              <a:chOff x="2506440" y="7138917"/>
              <a:chExt cx="9174216" cy="1279765"/>
            </a:xfrm>
          </p:grpSpPr>
          <p:pic>
            <p:nvPicPr>
              <p:cNvPr id="19" name="Picture 18" descr="Logo&#10;&#10;Description automatically generated">
                <a:extLst>
                  <a:ext uri="{FF2B5EF4-FFF2-40B4-BE49-F238E27FC236}">
                    <a16:creationId xmlns:a16="http://schemas.microsoft.com/office/drawing/2014/main" id="{C4632B96-0FDF-2A42-8C8F-2E630B6A75F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20" name="Picture 19" descr="Logo&#10;&#10;Description automatically generated">
                <a:extLst>
                  <a:ext uri="{FF2B5EF4-FFF2-40B4-BE49-F238E27FC236}">
                    <a16:creationId xmlns:a16="http://schemas.microsoft.com/office/drawing/2014/main" id="{25FC6EE4-6158-9047-B526-08BEBDCAA0D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21" name="Picture 20" descr="Logo&#10;&#10;Description automatically generated">
                <a:extLst>
                  <a:ext uri="{FF2B5EF4-FFF2-40B4-BE49-F238E27FC236}">
                    <a16:creationId xmlns:a16="http://schemas.microsoft.com/office/drawing/2014/main" id="{190DA679-4358-3741-8BAF-9D7CC58CDBA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22" name="Straight Connector 21">
                <a:extLst>
                  <a:ext uri="{FF2B5EF4-FFF2-40B4-BE49-F238E27FC236}">
                    <a16:creationId xmlns:a16="http://schemas.microsoft.com/office/drawing/2014/main" id="{6FA4A816-F954-834B-8CC2-A00EBC637657}"/>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
        <p:nvSpPr>
          <p:cNvPr id="23" name="TextBox 22">
            <a:extLst>
              <a:ext uri="{FF2B5EF4-FFF2-40B4-BE49-F238E27FC236}">
                <a16:creationId xmlns:a16="http://schemas.microsoft.com/office/drawing/2014/main" id="{B97CBD5F-B8EA-0043-8B97-52E726FD034C}"/>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24" name="Slide Number Placeholder 7">
            <a:extLst>
              <a:ext uri="{FF2B5EF4-FFF2-40B4-BE49-F238E27FC236}">
                <a16:creationId xmlns:a16="http://schemas.microsoft.com/office/drawing/2014/main" id="{A252930B-AFE5-ED4B-A3AA-C031E4B2CA89}"/>
              </a:ext>
            </a:extLst>
          </p:cNvPr>
          <p:cNvSpPr>
            <a:spLocks noGrp="1"/>
          </p:cNvSpPr>
          <p:nvPr>
            <p:ph type="sldNum" sz="quarter" idx="11"/>
          </p:nvPr>
        </p:nvSpPr>
        <p:spPr>
          <a:xfrm>
            <a:off x="42746" y="618420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spTree>
    <p:extLst>
      <p:ext uri="{BB962C8B-B14F-4D97-AF65-F5344CB8AC3E}">
        <p14:creationId xmlns:p14="http://schemas.microsoft.com/office/powerpoint/2010/main" val="229375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5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6647B3-C762-A343-82C2-4A8316E3BF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14" y="4758"/>
            <a:ext cx="12181170" cy="6848484"/>
          </a:xfrm>
          <a:prstGeom prst="rect">
            <a:avLst/>
          </a:prstGeom>
        </p:spPr>
      </p:pic>
      <p:sp>
        <p:nvSpPr>
          <p:cNvPr id="15" name="Rectangle 14">
            <a:extLst>
              <a:ext uri="{FF2B5EF4-FFF2-40B4-BE49-F238E27FC236}">
                <a16:creationId xmlns:a16="http://schemas.microsoft.com/office/drawing/2014/main" id="{DF626741-581D-9C4B-88A7-1CDEF2F46FD4}"/>
              </a:ext>
            </a:extLst>
          </p:cNvPr>
          <p:cNvSpPr/>
          <p:nvPr userDrawn="1"/>
        </p:nvSpPr>
        <p:spPr>
          <a:xfrm>
            <a:off x="2682652" y="2935940"/>
            <a:ext cx="8092176" cy="2308324"/>
          </a:xfrm>
          <a:prstGeom prst="rect">
            <a:avLst/>
          </a:prstGeom>
        </p:spPr>
        <p:txBody>
          <a:bodyPr wrap="square">
            <a:spAutoFit/>
          </a:bodyPr>
          <a:lstStyle/>
          <a:p>
            <a:r>
              <a:rPr lang="en-US" dirty="0">
                <a:latin typeface="+mj-lt"/>
              </a:rPr>
              <a:t>KBR’s Zero Harm culture informs all we do and is at the heart of our commitment and ongoing journey toward being a more inclusive and diverse company.</a:t>
            </a:r>
          </a:p>
          <a:p>
            <a:r>
              <a:rPr lang="en-US" dirty="0">
                <a:latin typeface="+mj-lt"/>
              </a:rPr>
              <a:t> </a:t>
            </a:r>
          </a:p>
          <a:p>
            <a:r>
              <a:rPr lang="en-US" dirty="0">
                <a:latin typeface="+mj-lt"/>
              </a:rPr>
              <a:t>That commitment is central to our team of teams philosophy and fosters an environment of real collaboration across cultures and locations.</a:t>
            </a:r>
          </a:p>
          <a:p>
            <a:r>
              <a:rPr lang="en-US" dirty="0">
                <a:latin typeface="+mj-lt"/>
              </a:rPr>
              <a:t> </a:t>
            </a:r>
          </a:p>
          <a:p>
            <a:r>
              <a:rPr lang="en-US" dirty="0">
                <a:latin typeface="+mj-lt"/>
              </a:rPr>
              <a:t>By embracing our differences and individual perspectives and by working together, we are more innovative, more resilient and safer.</a:t>
            </a:r>
          </a:p>
        </p:txBody>
      </p:sp>
      <p:sp>
        <p:nvSpPr>
          <p:cNvPr id="2" name="Rectangle 1">
            <a:extLst>
              <a:ext uri="{FF2B5EF4-FFF2-40B4-BE49-F238E27FC236}">
                <a16:creationId xmlns:a16="http://schemas.microsoft.com/office/drawing/2014/main" id="{CCCF6D34-AE35-FF41-9614-C576EDEB85A7}"/>
              </a:ext>
            </a:extLst>
          </p:cNvPr>
          <p:cNvSpPr/>
          <p:nvPr userDrawn="1"/>
        </p:nvSpPr>
        <p:spPr>
          <a:xfrm>
            <a:off x="2474843" y="2733261"/>
            <a:ext cx="8786192" cy="284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Title 1">
            <a:extLst>
              <a:ext uri="{FF2B5EF4-FFF2-40B4-BE49-F238E27FC236}">
                <a16:creationId xmlns:a16="http://schemas.microsoft.com/office/drawing/2014/main" id="{6338043E-40F4-F442-BB28-5FCC9B6198D1}"/>
              </a:ext>
            </a:extLst>
          </p:cNvPr>
          <p:cNvSpPr txBox="1">
            <a:spLocks/>
          </p:cNvSpPr>
          <p:nvPr userDrawn="1"/>
        </p:nvSpPr>
        <p:spPr>
          <a:xfrm>
            <a:off x="2671823" y="396908"/>
            <a:ext cx="9008833" cy="907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sz="4400" dirty="0">
                <a:solidFill>
                  <a:srgbClr val="2973A5"/>
                </a:solidFill>
                <a:latin typeface="+mj-lt"/>
              </a:rPr>
              <a:t>SUSTAINABLE TRAVEL</a:t>
            </a:r>
          </a:p>
        </p:txBody>
      </p:sp>
      <p:sp>
        <p:nvSpPr>
          <p:cNvPr id="10" name="Content Placeholder 2">
            <a:extLst>
              <a:ext uri="{FF2B5EF4-FFF2-40B4-BE49-F238E27FC236}">
                <a16:creationId xmlns:a16="http://schemas.microsoft.com/office/drawing/2014/main" id="{8D540856-8C01-C247-BC8D-0F1F76B09396}"/>
              </a:ext>
            </a:extLst>
          </p:cNvPr>
          <p:cNvSpPr>
            <a:spLocks noGrp="1"/>
          </p:cNvSpPr>
          <p:nvPr>
            <p:ph idx="1"/>
          </p:nvPr>
        </p:nvSpPr>
        <p:spPr>
          <a:xfrm>
            <a:off x="2785946" y="1953491"/>
            <a:ext cx="8800656" cy="387009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a:extLst>
              <a:ext uri="{FF2B5EF4-FFF2-40B4-BE49-F238E27FC236}">
                <a16:creationId xmlns:a16="http://schemas.microsoft.com/office/drawing/2014/main" id="{B0A99FAF-A3D6-924B-BC57-DE95082F5838}"/>
              </a:ext>
            </a:extLst>
          </p:cNvPr>
          <p:cNvGrpSpPr/>
          <p:nvPr userDrawn="1"/>
        </p:nvGrpSpPr>
        <p:grpSpPr>
          <a:xfrm>
            <a:off x="2192481" y="5742702"/>
            <a:ext cx="9705109" cy="1279765"/>
            <a:chOff x="2192481" y="5742702"/>
            <a:chExt cx="9705109" cy="1279765"/>
          </a:xfrm>
        </p:grpSpPr>
        <p:sp>
          <p:nvSpPr>
            <p:cNvPr id="14" name="Rectangle 13">
              <a:extLst>
                <a:ext uri="{FF2B5EF4-FFF2-40B4-BE49-F238E27FC236}">
                  <a16:creationId xmlns:a16="http://schemas.microsoft.com/office/drawing/2014/main" id="{45A1A28B-F8F1-B841-9D77-BECD71639DF1}"/>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07F647C4-2194-7D46-9107-47B7CF630474}"/>
                </a:ext>
              </a:extLst>
            </p:cNvPr>
            <p:cNvGrpSpPr/>
            <p:nvPr userDrawn="1"/>
          </p:nvGrpSpPr>
          <p:grpSpPr>
            <a:xfrm>
              <a:off x="2506440" y="5742702"/>
              <a:ext cx="9174216" cy="1279765"/>
              <a:chOff x="2506440" y="7138917"/>
              <a:chExt cx="9174216" cy="1279765"/>
            </a:xfrm>
          </p:grpSpPr>
          <p:pic>
            <p:nvPicPr>
              <p:cNvPr id="17" name="Picture 16" descr="Logo&#10;&#10;Description automatically generated">
                <a:extLst>
                  <a:ext uri="{FF2B5EF4-FFF2-40B4-BE49-F238E27FC236}">
                    <a16:creationId xmlns:a16="http://schemas.microsoft.com/office/drawing/2014/main" id="{585A6077-9F13-274D-A9EE-EC7E8A9219C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18" name="Picture 17" descr="Logo&#10;&#10;Description automatically generated">
                <a:extLst>
                  <a:ext uri="{FF2B5EF4-FFF2-40B4-BE49-F238E27FC236}">
                    <a16:creationId xmlns:a16="http://schemas.microsoft.com/office/drawing/2014/main" id="{4B31FB9A-54D4-E047-87E4-C3D9FEA1C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19" name="Picture 18" descr="Logo&#10;&#10;Description automatically generated">
                <a:extLst>
                  <a:ext uri="{FF2B5EF4-FFF2-40B4-BE49-F238E27FC236}">
                    <a16:creationId xmlns:a16="http://schemas.microsoft.com/office/drawing/2014/main" id="{A8019D5D-510B-564C-AB79-E41E92DA2AA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20" name="Straight Connector 19">
                <a:extLst>
                  <a:ext uri="{FF2B5EF4-FFF2-40B4-BE49-F238E27FC236}">
                    <a16:creationId xmlns:a16="http://schemas.microsoft.com/office/drawing/2014/main" id="{C44923FA-A556-6945-8032-6F6C0C7E26E7}"/>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
        <p:nvSpPr>
          <p:cNvPr id="21" name="TextBox 20">
            <a:extLst>
              <a:ext uri="{FF2B5EF4-FFF2-40B4-BE49-F238E27FC236}">
                <a16:creationId xmlns:a16="http://schemas.microsoft.com/office/drawing/2014/main" id="{B7334BFF-E836-064B-BD10-5C0565A24EEE}"/>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22" name="Slide Number Placeholder 7">
            <a:extLst>
              <a:ext uri="{FF2B5EF4-FFF2-40B4-BE49-F238E27FC236}">
                <a16:creationId xmlns:a16="http://schemas.microsoft.com/office/drawing/2014/main" id="{0511754F-CDF6-1941-A13F-427BEBE00238}"/>
              </a:ext>
            </a:extLst>
          </p:cNvPr>
          <p:cNvSpPr>
            <a:spLocks noGrp="1"/>
          </p:cNvSpPr>
          <p:nvPr>
            <p:ph type="sldNum" sz="quarter" idx="11"/>
          </p:nvPr>
        </p:nvSpPr>
        <p:spPr>
          <a:xfrm>
            <a:off x="42746" y="618420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spTree>
    <p:extLst>
      <p:ext uri="{BB962C8B-B14F-4D97-AF65-F5344CB8AC3E}">
        <p14:creationId xmlns:p14="http://schemas.microsoft.com/office/powerpoint/2010/main" val="17274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A69F6E-1D38-EB44-B082-43F9825322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714"/>
            <a:ext cx="12181169" cy="6854571"/>
          </a:xfrm>
          <a:prstGeom prst="rect">
            <a:avLst/>
          </a:prstGeom>
        </p:spPr>
      </p:pic>
      <p:sp>
        <p:nvSpPr>
          <p:cNvPr id="15" name="Rectangle 14">
            <a:extLst>
              <a:ext uri="{FF2B5EF4-FFF2-40B4-BE49-F238E27FC236}">
                <a16:creationId xmlns:a16="http://schemas.microsoft.com/office/drawing/2014/main" id="{DF626741-581D-9C4B-88A7-1CDEF2F46FD4}"/>
              </a:ext>
            </a:extLst>
          </p:cNvPr>
          <p:cNvSpPr/>
          <p:nvPr userDrawn="1"/>
        </p:nvSpPr>
        <p:spPr>
          <a:xfrm>
            <a:off x="2682652" y="2935940"/>
            <a:ext cx="8092176" cy="2308324"/>
          </a:xfrm>
          <a:prstGeom prst="rect">
            <a:avLst/>
          </a:prstGeom>
        </p:spPr>
        <p:txBody>
          <a:bodyPr wrap="square">
            <a:spAutoFit/>
          </a:bodyPr>
          <a:lstStyle/>
          <a:p>
            <a:r>
              <a:rPr lang="en-US" dirty="0">
                <a:latin typeface="+mj-lt"/>
              </a:rPr>
              <a:t>KBR’s Zero Harm culture informs all we do and is at the heart of our commitment and ongoing journey toward being a more inclusive and diverse company.</a:t>
            </a:r>
          </a:p>
          <a:p>
            <a:r>
              <a:rPr lang="en-US" dirty="0">
                <a:latin typeface="+mj-lt"/>
              </a:rPr>
              <a:t> </a:t>
            </a:r>
          </a:p>
          <a:p>
            <a:r>
              <a:rPr lang="en-US" dirty="0">
                <a:latin typeface="+mj-lt"/>
              </a:rPr>
              <a:t>That commitment is central to our team of teams philosophy and fosters an environment of real collaboration across cultures and locations.</a:t>
            </a:r>
          </a:p>
          <a:p>
            <a:r>
              <a:rPr lang="en-US" dirty="0">
                <a:latin typeface="+mj-lt"/>
              </a:rPr>
              <a:t> </a:t>
            </a:r>
          </a:p>
          <a:p>
            <a:r>
              <a:rPr lang="en-US" dirty="0">
                <a:latin typeface="+mj-lt"/>
              </a:rPr>
              <a:t>By embracing our differences and individual perspectives and by working together, we are more innovative, more resilient and safer.</a:t>
            </a:r>
          </a:p>
        </p:txBody>
      </p:sp>
      <p:sp>
        <p:nvSpPr>
          <p:cNvPr id="2" name="Rectangle 1">
            <a:extLst>
              <a:ext uri="{FF2B5EF4-FFF2-40B4-BE49-F238E27FC236}">
                <a16:creationId xmlns:a16="http://schemas.microsoft.com/office/drawing/2014/main" id="{CCCF6D34-AE35-FF41-9614-C576EDEB85A7}"/>
              </a:ext>
            </a:extLst>
          </p:cNvPr>
          <p:cNvSpPr/>
          <p:nvPr userDrawn="1"/>
        </p:nvSpPr>
        <p:spPr>
          <a:xfrm>
            <a:off x="2474843" y="2733261"/>
            <a:ext cx="8786192" cy="284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4" name="Title 1">
            <a:extLst>
              <a:ext uri="{FF2B5EF4-FFF2-40B4-BE49-F238E27FC236}">
                <a16:creationId xmlns:a16="http://schemas.microsoft.com/office/drawing/2014/main" id="{FCAC47C9-0260-FC44-A6CB-C53A678FAFFB}"/>
              </a:ext>
            </a:extLst>
          </p:cNvPr>
          <p:cNvSpPr txBox="1">
            <a:spLocks/>
          </p:cNvSpPr>
          <p:nvPr userDrawn="1"/>
        </p:nvSpPr>
        <p:spPr>
          <a:xfrm>
            <a:off x="2671823" y="396908"/>
            <a:ext cx="9008833" cy="907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sz="4400" dirty="0">
                <a:solidFill>
                  <a:srgbClr val="62A67D"/>
                </a:solidFill>
                <a:latin typeface="+mj-lt"/>
              </a:rPr>
              <a:t>SUPPLY PARTNERS</a:t>
            </a:r>
          </a:p>
        </p:txBody>
      </p:sp>
      <p:sp>
        <p:nvSpPr>
          <p:cNvPr id="17" name="Title 1">
            <a:extLst>
              <a:ext uri="{FF2B5EF4-FFF2-40B4-BE49-F238E27FC236}">
                <a16:creationId xmlns:a16="http://schemas.microsoft.com/office/drawing/2014/main" id="{10D30115-2378-E64B-B9E7-52A1AC333BCE}"/>
              </a:ext>
            </a:extLst>
          </p:cNvPr>
          <p:cNvSpPr>
            <a:spLocks noGrp="1"/>
          </p:cNvSpPr>
          <p:nvPr>
            <p:ph type="title"/>
          </p:nvPr>
        </p:nvSpPr>
        <p:spPr>
          <a:xfrm>
            <a:off x="2671823" y="1613736"/>
            <a:ext cx="9008833" cy="733415"/>
          </a:xfrm>
          <a:prstGeom prst="rect">
            <a:avLst/>
          </a:prstGeom>
        </p:spPr>
        <p:txBody>
          <a:bodyPr>
            <a:normAutofit/>
          </a:bodyPr>
          <a:lstStyle>
            <a:lvl1pPr>
              <a:defRPr sz="2800">
                <a:solidFill>
                  <a:srgbClr val="62A67D"/>
                </a:solidFill>
                <a:latin typeface="+mj-lt"/>
              </a:defRPr>
            </a:lvl1pPr>
          </a:lstStyle>
          <a:p>
            <a:endParaRPr lang="en-US" dirty="0"/>
          </a:p>
        </p:txBody>
      </p:sp>
      <p:sp>
        <p:nvSpPr>
          <p:cNvPr id="11" name="Content Placeholder 2">
            <a:extLst>
              <a:ext uri="{FF2B5EF4-FFF2-40B4-BE49-F238E27FC236}">
                <a16:creationId xmlns:a16="http://schemas.microsoft.com/office/drawing/2014/main" id="{610E449A-1ECF-3F4D-8E9A-F6A1D3A52DEA}"/>
              </a:ext>
            </a:extLst>
          </p:cNvPr>
          <p:cNvSpPr>
            <a:spLocks noGrp="1"/>
          </p:cNvSpPr>
          <p:nvPr>
            <p:ph idx="1"/>
          </p:nvPr>
        </p:nvSpPr>
        <p:spPr>
          <a:xfrm>
            <a:off x="2880000" y="2385017"/>
            <a:ext cx="8800656" cy="339232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49408004-DCA4-384F-BFC8-9C0F904E43BB}"/>
              </a:ext>
            </a:extLst>
          </p:cNvPr>
          <p:cNvGrpSpPr/>
          <p:nvPr userDrawn="1"/>
        </p:nvGrpSpPr>
        <p:grpSpPr>
          <a:xfrm>
            <a:off x="2192481" y="5742702"/>
            <a:ext cx="9705109" cy="1279765"/>
            <a:chOff x="2192481" y="5742702"/>
            <a:chExt cx="9705109" cy="1279765"/>
          </a:xfrm>
        </p:grpSpPr>
        <p:sp>
          <p:nvSpPr>
            <p:cNvPr id="16" name="Rectangle 15">
              <a:extLst>
                <a:ext uri="{FF2B5EF4-FFF2-40B4-BE49-F238E27FC236}">
                  <a16:creationId xmlns:a16="http://schemas.microsoft.com/office/drawing/2014/main" id="{CFEEF2DF-57CA-7045-A9D4-83D35FE3AB85}"/>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 name="Group 17">
              <a:extLst>
                <a:ext uri="{FF2B5EF4-FFF2-40B4-BE49-F238E27FC236}">
                  <a16:creationId xmlns:a16="http://schemas.microsoft.com/office/drawing/2014/main" id="{4D861E26-0DEE-244D-83AC-C5DA40E89396}"/>
                </a:ext>
              </a:extLst>
            </p:cNvPr>
            <p:cNvGrpSpPr/>
            <p:nvPr userDrawn="1"/>
          </p:nvGrpSpPr>
          <p:grpSpPr>
            <a:xfrm>
              <a:off x="2506440" y="5742702"/>
              <a:ext cx="9174216" cy="1279765"/>
              <a:chOff x="2506440" y="7138917"/>
              <a:chExt cx="9174216" cy="1279765"/>
            </a:xfrm>
          </p:grpSpPr>
          <p:pic>
            <p:nvPicPr>
              <p:cNvPr id="19" name="Picture 18" descr="Logo&#10;&#10;Description automatically generated">
                <a:extLst>
                  <a:ext uri="{FF2B5EF4-FFF2-40B4-BE49-F238E27FC236}">
                    <a16:creationId xmlns:a16="http://schemas.microsoft.com/office/drawing/2014/main" id="{5D3C2B44-21C4-1A48-BB9C-45642453DCB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20" name="Picture 19" descr="Logo&#10;&#10;Description automatically generated">
                <a:extLst>
                  <a:ext uri="{FF2B5EF4-FFF2-40B4-BE49-F238E27FC236}">
                    <a16:creationId xmlns:a16="http://schemas.microsoft.com/office/drawing/2014/main" id="{59CE0A47-15D0-B04E-83B4-94630DA74D5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21" name="Picture 20" descr="Logo&#10;&#10;Description automatically generated">
                <a:extLst>
                  <a:ext uri="{FF2B5EF4-FFF2-40B4-BE49-F238E27FC236}">
                    <a16:creationId xmlns:a16="http://schemas.microsoft.com/office/drawing/2014/main" id="{20C03142-73E0-6F41-B064-98F9D21218A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22" name="Straight Connector 21">
                <a:extLst>
                  <a:ext uri="{FF2B5EF4-FFF2-40B4-BE49-F238E27FC236}">
                    <a16:creationId xmlns:a16="http://schemas.microsoft.com/office/drawing/2014/main" id="{0F480625-509A-7946-9641-A7F48AF153F4}"/>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
        <p:nvSpPr>
          <p:cNvPr id="23" name="TextBox 22">
            <a:extLst>
              <a:ext uri="{FF2B5EF4-FFF2-40B4-BE49-F238E27FC236}">
                <a16:creationId xmlns:a16="http://schemas.microsoft.com/office/drawing/2014/main" id="{63E5472E-A81A-0C40-B463-6214101B12E2}"/>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24" name="Slide Number Placeholder 7">
            <a:extLst>
              <a:ext uri="{FF2B5EF4-FFF2-40B4-BE49-F238E27FC236}">
                <a16:creationId xmlns:a16="http://schemas.microsoft.com/office/drawing/2014/main" id="{EF79C05E-5364-AB46-91CE-2A4536E37443}"/>
              </a:ext>
            </a:extLst>
          </p:cNvPr>
          <p:cNvSpPr>
            <a:spLocks noGrp="1"/>
          </p:cNvSpPr>
          <p:nvPr>
            <p:ph type="sldNum" sz="quarter" idx="11"/>
          </p:nvPr>
        </p:nvSpPr>
        <p:spPr>
          <a:xfrm>
            <a:off x="42746" y="618420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spTree>
    <p:extLst>
      <p:ext uri="{BB962C8B-B14F-4D97-AF65-F5344CB8AC3E}">
        <p14:creationId xmlns:p14="http://schemas.microsoft.com/office/powerpoint/2010/main" val="255791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7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A69F6E-1D38-EB44-B082-43F9825322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714"/>
            <a:ext cx="12181169" cy="6854571"/>
          </a:xfrm>
          <a:prstGeom prst="rect">
            <a:avLst/>
          </a:prstGeom>
        </p:spPr>
      </p:pic>
      <p:sp>
        <p:nvSpPr>
          <p:cNvPr id="15" name="Rectangle 14">
            <a:extLst>
              <a:ext uri="{FF2B5EF4-FFF2-40B4-BE49-F238E27FC236}">
                <a16:creationId xmlns:a16="http://schemas.microsoft.com/office/drawing/2014/main" id="{DF626741-581D-9C4B-88A7-1CDEF2F46FD4}"/>
              </a:ext>
            </a:extLst>
          </p:cNvPr>
          <p:cNvSpPr/>
          <p:nvPr userDrawn="1"/>
        </p:nvSpPr>
        <p:spPr>
          <a:xfrm>
            <a:off x="2682652" y="2935940"/>
            <a:ext cx="8092176" cy="2308324"/>
          </a:xfrm>
          <a:prstGeom prst="rect">
            <a:avLst/>
          </a:prstGeom>
        </p:spPr>
        <p:txBody>
          <a:bodyPr wrap="square">
            <a:spAutoFit/>
          </a:bodyPr>
          <a:lstStyle/>
          <a:p>
            <a:r>
              <a:rPr lang="en-US" dirty="0">
                <a:latin typeface="+mj-lt"/>
              </a:rPr>
              <a:t>KBR’s Zero Harm culture informs all we do and is at the heart of our commitment and ongoing journey toward being a more inclusive and diverse company.</a:t>
            </a:r>
          </a:p>
          <a:p>
            <a:r>
              <a:rPr lang="en-US" dirty="0">
                <a:latin typeface="+mj-lt"/>
              </a:rPr>
              <a:t> </a:t>
            </a:r>
          </a:p>
          <a:p>
            <a:r>
              <a:rPr lang="en-US" dirty="0">
                <a:latin typeface="+mj-lt"/>
              </a:rPr>
              <a:t>That commitment is central to our team of teams philosophy and fosters an environment of real collaboration across cultures and locations.</a:t>
            </a:r>
          </a:p>
          <a:p>
            <a:r>
              <a:rPr lang="en-US" dirty="0">
                <a:latin typeface="+mj-lt"/>
              </a:rPr>
              <a:t> </a:t>
            </a:r>
          </a:p>
          <a:p>
            <a:r>
              <a:rPr lang="en-US" dirty="0">
                <a:latin typeface="+mj-lt"/>
              </a:rPr>
              <a:t>By embracing our differences and individual perspectives and by working together, we are more innovative, more resilient and safer.</a:t>
            </a:r>
          </a:p>
        </p:txBody>
      </p:sp>
      <p:sp>
        <p:nvSpPr>
          <p:cNvPr id="2" name="Rectangle 1">
            <a:extLst>
              <a:ext uri="{FF2B5EF4-FFF2-40B4-BE49-F238E27FC236}">
                <a16:creationId xmlns:a16="http://schemas.microsoft.com/office/drawing/2014/main" id="{CCCF6D34-AE35-FF41-9614-C576EDEB85A7}"/>
              </a:ext>
            </a:extLst>
          </p:cNvPr>
          <p:cNvSpPr/>
          <p:nvPr userDrawn="1"/>
        </p:nvSpPr>
        <p:spPr>
          <a:xfrm>
            <a:off x="2474843" y="2733261"/>
            <a:ext cx="8786192" cy="284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8" name="Title 1">
            <a:extLst>
              <a:ext uri="{FF2B5EF4-FFF2-40B4-BE49-F238E27FC236}">
                <a16:creationId xmlns:a16="http://schemas.microsoft.com/office/drawing/2014/main" id="{19AC5735-DF2F-E148-BCB7-B5F457BF8328}"/>
              </a:ext>
            </a:extLst>
          </p:cNvPr>
          <p:cNvSpPr txBox="1">
            <a:spLocks/>
          </p:cNvSpPr>
          <p:nvPr userDrawn="1"/>
        </p:nvSpPr>
        <p:spPr>
          <a:xfrm>
            <a:off x="2671823" y="396908"/>
            <a:ext cx="9008833" cy="907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sz="4400" dirty="0">
                <a:solidFill>
                  <a:srgbClr val="62A67D"/>
                </a:solidFill>
                <a:latin typeface="+mj-lt"/>
              </a:rPr>
              <a:t>SUPPLY PARTNERS</a:t>
            </a:r>
          </a:p>
        </p:txBody>
      </p:sp>
      <p:sp>
        <p:nvSpPr>
          <p:cNvPr id="10" name="Content Placeholder 2">
            <a:extLst>
              <a:ext uri="{FF2B5EF4-FFF2-40B4-BE49-F238E27FC236}">
                <a16:creationId xmlns:a16="http://schemas.microsoft.com/office/drawing/2014/main" id="{EA847412-58C7-B647-AF95-286B11E2EF01}"/>
              </a:ext>
            </a:extLst>
          </p:cNvPr>
          <p:cNvSpPr>
            <a:spLocks noGrp="1"/>
          </p:cNvSpPr>
          <p:nvPr>
            <p:ph idx="1"/>
          </p:nvPr>
        </p:nvSpPr>
        <p:spPr>
          <a:xfrm>
            <a:off x="2785946" y="1953491"/>
            <a:ext cx="8800656" cy="387009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a:extLst>
              <a:ext uri="{FF2B5EF4-FFF2-40B4-BE49-F238E27FC236}">
                <a16:creationId xmlns:a16="http://schemas.microsoft.com/office/drawing/2014/main" id="{DB6F2FA6-B2D7-FB46-92BB-F8F77FC78293}"/>
              </a:ext>
            </a:extLst>
          </p:cNvPr>
          <p:cNvGrpSpPr/>
          <p:nvPr userDrawn="1"/>
        </p:nvGrpSpPr>
        <p:grpSpPr>
          <a:xfrm>
            <a:off x="2192481" y="5742702"/>
            <a:ext cx="9705109" cy="1279765"/>
            <a:chOff x="2192481" y="5742702"/>
            <a:chExt cx="9705109" cy="1279765"/>
          </a:xfrm>
        </p:grpSpPr>
        <p:sp>
          <p:nvSpPr>
            <p:cNvPr id="14" name="Rectangle 13">
              <a:extLst>
                <a:ext uri="{FF2B5EF4-FFF2-40B4-BE49-F238E27FC236}">
                  <a16:creationId xmlns:a16="http://schemas.microsoft.com/office/drawing/2014/main" id="{4F4B8D02-F154-224E-B37F-6C7F17F791F8}"/>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29EDFD24-FCBB-1143-B4BE-A413974107E0}"/>
                </a:ext>
              </a:extLst>
            </p:cNvPr>
            <p:cNvGrpSpPr/>
            <p:nvPr userDrawn="1"/>
          </p:nvGrpSpPr>
          <p:grpSpPr>
            <a:xfrm>
              <a:off x="2506440" y="5742702"/>
              <a:ext cx="9174216" cy="1279765"/>
              <a:chOff x="2506440" y="7138917"/>
              <a:chExt cx="9174216" cy="1279765"/>
            </a:xfrm>
          </p:grpSpPr>
          <p:pic>
            <p:nvPicPr>
              <p:cNvPr id="17" name="Picture 16" descr="Logo&#10;&#10;Description automatically generated">
                <a:extLst>
                  <a:ext uri="{FF2B5EF4-FFF2-40B4-BE49-F238E27FC236}">
                    <a16:creationId xmlns:a16="http://schemas.microsoft.com/office/drawing/2014/main" id="{C8730746-7036-214B-816D-4BC0F3BFD3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18" name="Picture 17" descr="Logo&#10;&#10;Description automatically generated">
                <a:extLst>
                  <a:ext uri="{FF2B5EF4-FFF2-40B4-BE49-F238E27FC236}">
                    <a16:creationId xmlns:a16="http://schemas.microsoft.com/office/drawing/2014/main" id="{0788A03D-623D-3D45-A05A-28BBBCF99DD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19" name="Picture 18" descr="Logo&#10;&#10;Description automatically generated">
                <a:extLst>
                  <a:ext uri="{FF2B5EF4-FFF2-40B4-BE49-F238E27FC236}">
                    <a16:creationId xmlns:a16="http://schemas.microsoft.com/office/drawing/2014/main" id="{B447E7F5-509B-CB4B-9EF5-244769371E7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20" name="Straight Connector 19">
                <a:extLst>
                  <a:ext uri="{FF2B5EF4-FFF2-40B4-BE49-F238E27FC236}">
                    <a16:creationId xmlns:a16="http://schemas.microsoft.com/office/drawing/2014/main" id="{B20C79F4-AD53-5B40-B2BB-BD6B03663551}"/>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
        <p:nvSpPr>
          <p:cNvPr id="21" name="TextBox 20">
            <a:extLst>
              <a:ext uri="{FF2B5EF4-FFF2-40B4-BE49-F238E27FC236}">
                <a16:creationId xmlns:a16="http://schemas.microsoft.com/office/drawing/2014/main" id="{CDF4934F-E4A3-7940-9907-544B37592846}"/>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22" name="Slide Number Placeholder 7">
            <a:extLst>
              <a:ext uri="{FF2B5EF4-FFF2-40B4-BE49-F238E27FC236}">
                <a16:creationId xmlns:a16="http://schemas.microsoft.com/office/drawing/2014/main" id="{9B772EE7-A482-2E47-8DEA-E7367CF3043B}"/>
              </a:ext>
            </a:extLst>
          </p:cNvPr>
          <p:cNvSpPr>
            <a:spLocks noGrp="1"/>
          </p:cNvSpPr>
          <p:nvPr>
            <p:ph type="sldNum" sz="quarter" idx="11"/>
          </p:nvPr>
        </p:nvSpPr>
        <p:spPr>
          <a:xfrm>
            <a:off x="42746" y="618420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spTree>
    <p:extLst>
      <p:ext uri="{BB962C8B-B14F-4D97-AF65-F5344CB8AC3E}">
        <p14:creationId xmlns:p14="http://schemas.microsoft.com/office/powerpoint/2010/main" val="362730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7DC6DEE-4541-CA46-AE04-4E1562CDA430}"/>
              </a:ext>
            </a:extLst>
          </p:cNvPr>
          <p:cNvCxnSpPr>
            <a:cxnSpLocks/>
          </p:cNvCxnSpPr>
          <p:nvPr userDrawn="1"/>
        </p:nvCxnSpPr>
        <p:spPr>
          <a:xfrm>
            <a:off x="489957" y="822960"/>
            <a:ext cx="1132104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831F68C1-23B8-6B4D-9AEC-BDF82D1D4AC3}"/>
              </a:ext>
            </a:extLst>
          </p:cNvPr>
          <p:cNvSpPr>
            <a:spLocks noGrp="1"/>
          </p:cNvSpPr>
          <p:nvPr>
            <p:ph type="title"/>
          </p:nvPr>
        </p:nvSpPr>
        <p:spPr>
          <a:xfrm>
            <a:off x="489956" y="0"/>
            <a:ext cx="8893035" cy="819533"/>
          </a:xfrm>
          <a:prstGeom prst="rect">
            <a:avLst/>
          </a:prstGeom>
        </p:spPr>
        <p:txBody>
          <a:bodyPr vert="horz" lIns="91440" tIns="45720" rIns="91440" bIns="45720" rtlCol="0" anchor="ctr" anchorCtr="0">
            <a:noAutofit/>
          </a:bodyPr>
          <a:lstStyle/>
          <a:p>
            <a:r>
              <a:rPr lang="en-US" dirty="0"/>
              <a:t>Click to edit Master title style</a:t>
            </a:r>
          </a:p>
        </p:txBody>
      </p:sp>
      <p:sp>
        <p:nvSpPr>
          <p:cNvPr id="13" name="Text Placeholder 2">
            <a:extLst>
              <a:ext uri="{FF2B5EF4-FFF2-40B4-BE49-F238E27FC236}">
                <a16:creationId xmlns:a16="http://schemas.microsoft.com/office/drawing/2014/main" id="{F0AD231B-79AD-4D4B-830E-3BBD38086E3E}"/>
              </a:ext>
            </a:extLst>
          </p:cNvPr>
          <p:cNvSpPr>
            <a:spLocks noGrp="1"/>
          </p:cNvSpPr>
          <p:nvPr>
            <p:ph idx="1"/>
          </p:nvPr>
        </p:nvSpPr>
        <p:spPr>
          <a:xfrm>
            <a:off x="672352" y="1143000"/>
            <a:ext cx="10271923" cy="4853538"/>
          </a:xfrm>
          <a:prstGeom prst="rect">
            <a:avLst/>
          </a:prstGeom>
        </p:spPr>
        <p:txBody>
          <a:bodyPr vert="horz" lIns="91440" tIns="45720" rIns="91440" bIns="45720" rtlCol="0">
            <a:normAutofit/>
          </a:bodyPr>
          <a:lstStyle>
            <a:lvl4pPr>
              <a:buClr>
                <a:schemeClr val="accent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D3129E4A-DF13-034C-831C-284EAAFD0A3A}"/>
              </a:ext>
            </a:extLst>
          </p:cNvPr>
          <p:cNvCxnSpPr>
            <a:cxnSpLocks/>
          </p:cNvCxnSpPr>
          <p:nvPr userDrawn="1"/>
        </p:nvCxnSpPr>
        <p:spPr>
          <a:xfrm>
            <a:off x="489957" y="822960"/>
            <a:ext cx="1132104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FF4AAFB-DB33-1641-B0AE-BBB54C8825FE}"/>
              </a:ext>
            </a:extLst>
          </p:cNvPr>
          <p:cNvSpPr/>
          <p:nvPr userDrawn="1"/>
        </p:nvSpPr>
        <p:spPr>
          <a:xfrm>
            <a:off x="8793480" y="6126480"/>
            <a:ext cx="3398520" cy="412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17" name="Rectangle 16">
            <a:extLst>
              <a:ext uri="{FF2B5EF4-FFF2-40B4-BE49-F238E27FC236}">
                <a16:creationId xmlns:a16="http://schemas.microsoft.com/office/drawing/2014/main" id="{B6ABA863-7074-FF43-8D43-D99E75075C5C}"/>
              </a:ext>
            </a:extLst>
          </p:cNvPr>
          <p:cNvSpPr/>
          <p:nvPr userDrawn="1"/>
        </p:nvSpPr>
        <p:spPr>
          <a:xfrm>
            <a:off x="0" y="6126579"/>
            <a:ext cx="8789955" cy="412752"/>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18" name="Slide Number Placeholder 5">
            <a:extLst>
              <a:ext uri="{FF2B5EF4-FFF2-40B4-BE49-F238E27FC236}">
                <a16:creationId xmlns:a16="http://schemas.microsoft.com/office/drawing/2014/main" id="{EF7B1237-8A7C-214F-B53B-F91ECA3C06AF}"/>
              </a:ext>
            </a:extLst>
          </p:cNvPr>
          <p:cNvSpPr txBox="1">
            <a:spLocks/>
          </p:cNvSpPr>
          <p:nvPr userDrawn="1"/>
        </p:nvSpPr>
        <p:spPr>
          <a:xfrm>
            <a:off x="11680657" y="6123153"/>
            <a:ext cx="393834" cy="41275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41C16-093A-4073-AC1F-A0BBA60B080D}" type="slidenum">
              <a:rPr lang="en-US" sz="1050" smtClean="0">
                <a:latin typeface="+mj-lt"/>
              </a:rPr>
              <a:pPr/>
              <a:t>‹#›</a:t>
            </a:fld>
            <a:r>
              <a:rPr lang="en-US" sz="1050" dirty="0">
                <a:latin typeface="+mj-lt"/>
              </a:rPr>
              <a:t> </a:t>
            </a:r>
          </a:p>
        </p:txBody>
      </p:sp>
      <p:sp>
        <p:nvSpPr>
          <p:cNvPr id="19" name="TextBox 18">
            <a:extLst>
              <a:ext uri="{FF2B5EF4-FFF2-40B4-BE49-F238E27FC236}">
                <a16:creationId xmlns:a16="http://schemas.microsoft.com/office/drawing/2014/main" id="{CADD141B-E6CD-AD47-90B2-8EC2D9613EEE}"/>
              </a:ext>
            </a:extLst>
          </p:cNvPr>
          <p:cNvSpPr txBox="1"/>
          <p:nvPr userDrawn="1"/>
        </p:nvSpPr>
        <p:spPr>
          <a:xfrm>
            <a:off x="380999" y="6604856"/>
            <a:ext cx="1685975" cy="184666"/>
          </a:xfrm>
          <a:prstGeom prst="rect">
            <a:avLst/>
          </a:prstGeom>
          <a:noFill/>
        </p:spPr>
        <p:txBody>
          <a:bodyPr wrap="square"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a:solidFill>
                  <a:schemeClr val="tx2">
                    <a:lumMod val="40000"/>
                    <a:lumOff val="60000"/>
                  </a:schemeClr>
                </a:solidFill>
                <a:effectLst/>
                <a:latin typeface="Arial" panose="020B0604020202020204" pitchFamily="34" charset="0"/>
                <a:ea typeface="+mn-ea"/>
                <a:cs typeface="Arial" panose="020B0604020202020204" pitchFamily="34" charset="0"/>
              </a:rPr>
              <a:t>©2021 KBR Inc. All Rights Reserved. </a:t>
            </a:r>
            <a:endParaRPr lang="en-US" sz="6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20" name="Footer Placeholder 4">
            <a:extLst>
              <a:ext uri="{FF2B5EF4-FFF2-40B4-BE49-F238E27FC236}">
                <a16:creationId xmlns:a16="http://schemas.microsoft.com/office/drawing/2014/main" id="{9559CF5C-9B89-0344-8A12-2985ABC2177C}"/>
              </a:ext>
            </a:extLst>
          </p:cNvPr>
          <p:cNvSpPr>
            <a:spLocks noGrp="1"/>
          </p:cNvSpPr>
          <p:nvPr>
            <p:ph type="ftr" sz="quarter" idx="3"/>
          </p:nvPr>
        </p:nvSpPr>
        <p:spPr>
          <a:xfrm>
            <a:off x="380999" y="6123154"/>
            <a:ext cx="3398520" cy="412752"/>
          </a:xfrm>
          <a:prstGeom prst="rect">
            <a:avLst/>
          </a:prstGeom>
        </p:spPr>
        <p:txBody>
          <a:bodyPr vert="horz" lIns="91440" tIns="45720" rIns="91440" bIns="45720" rtlCol="0" anchor="ctr"/>
          <a:lstStyle>
            <a:lvl1pPr algn="l">
              <a:defRPr sz="1000">
                <a:solidFill>
                  <a:schemeClr val="bg1"/>
                </a:solidFill>
              </a:defRPr>
            </a:lvl1pPr>
          </a:lstStyle>
          <a:p>
            <a:r>
              <a:rPr lang="en-US" dirty="0"/>
              <a:t>Presentation Text    |   Additional Text</a:t>
            </a:r>
          </a:p>
        </p:txBody>
      </p:sp>
      <p:sp>
        <p:nvSpPr>
          <p:cNvPr id="21" name="Footer Placeholder 4">
            <a:extLst>
              <a:ext uri="{FF2B5EF4-FFF2-40B4-BE49-F238E27FC236}">
                <a16:creationId xmlns:a16="http://schemas.microsoft.com/office/drawing/2014/main" id="{4B274827-C101-154E-82DB-C744B4B95AD1}"/>
              </a:ext>
            </a:extLst>
          </p:cNvPr>
          <p:cNvSpPr txBox="1">
            <a:spLocks/>
          </p:cNvSpPr>
          <p:nvPr userDrawn="1"/>
        </p:nvSpPr>
        <p:spPr>
          <a:xfrm>
            <a:off x="3779519" y="6126481"/>
            <a:ext cx="5010436" cy="409424"/>
          </a:xfrm>
          <a:prstGeom prst="rect">
            <a:avLst/>
          </a:prstGeom>
          <a:noFill/>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spc="-10" baseline="0" dirty="0">
                <a:solidFill>
                  <a:srgbClr val="FFDA00"/>
                </a:solidFill>
                <a:latin typeface="+mj-lt"/>
              </a:rPr>
              <a:t>We deliver science, technology and engineering solutions to governments and companies around the world.</a:t>
            </a:r>
          </a:p>
        </p:txBody>
      </p:sp>
      <p:sp>
        <p:nvSpPr>
          <p:cNvPr id="22" name="Rectangle 21">
            <a:extLst>
              <a:ext uri="{FF2B5EF4-FFF2-40B4-BE49-F238E27FC236}">
                <a16:creationId xmlns:a16="http://schemas.microsoft.com/office/drawing/2014/main" id="{2EE21BBC-9135-1447-8744-A0455E371622}"/>
              </a:ext>
            </a:extLst>
          </p:cNvPr>
          <p:cNvSpPr/>
          <p:nvPr userDrawn="1"/>
        </p:nvSpPr>
        <p:spPr>
          <a:xfrm>
            <a:off x="1641763" y="7140608"/>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23" descr="Logo&#10;&#10;Description automatically generated">
            <a:extLst>
              <a:ext uri="{FF2B5EF4-FFF2-40B4-BE49-F238E27FC236}">
                <a16:creationId xmlns:a16="http://schemas.microsoft.com/office/drawing/2014/main" id="{8840FE60-0294-E14D-946F-7D37E841CC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0565" y="-134298"/>
            <a:ext cx="1279765" cy="1279765"/>
          </a:xfrm>
          <a:prstGeom prst="rect">
            <a:avLst/>
          </a:prstGeom>
        </p:spPr>
      </p:pic>
      <p:pic>
        <p:nvPicPr>
          <p:cNvPr id="25" name="Picture 24" descr="Logo&#10;&#10;Description automatically generated">
            <a:extLst>
              <a:ext uri="{FF2B5EF4-FFF2-40B4-BE49-F238E27FC236}">
                <a16:creationId xmlns:a16="http://schemas.microsoft.com/office/drawing/2014/main" id="{F81616FD-49B3-134D-A3F7-77106B6D39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55722" y="7318150"/>
            <a:ext cx="747120" cy="560340"/>
          </a:xfrm>
          <a:prstGeom prst="rect">
            <a:avLst/>
          </a:prstGeom>
        </p:spPr>
      </p:pic>
      <p:pic>
        <p:nvPicPr>
          <p:cNvPr id="26" name="Picture 25" descr="Logo&#10;&#10;Description automatically generated">
            <a:extLst>
              <a:ext uri="{FF2B5EF4-FFF2-40B4-BE49-F238E27FC236}">
                <a16:creationId xmlns:a16="http://schemas.microsoft.com/office/drawing/2014/main" id="{DD380D55-B7DE-EB46-BF3D-962B84F822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30448" y="7190437"/>
            <a:ext cx="999490" cy="523452"/>
          </a:xfrm>
          <a:prstGeom prst="rect">
            <a:avLst/>
          </a:prstGeom>
        </p:spPr>
      </p:pic>
      <p:cxnSp>
        <p:nvCxnSpPr>
          <p:cNvPr id="27" name="Straight Connector 26">
            <a:extLst>
              <a:ext uri="{FF2B5EF4-FFF2-40B4-BE49-F238E27FC236}">
                <a16:creationId xmlns:a16="http://schemas.microsoft.com/office/drawing/2014/main" id="{DECC68E5-AD6A-E043-9DCA-A2674E29CEF1}"/>
              </a:ext>
            </a:extLst>
          </p:cNvPr>
          <p:cNvCxnSpPr/>
          <p:nvPr userDrawn="1"/>
        </p:nvCxnSpPr>
        <p:spPr>
          <a:xfrm>
            <a:off x="2940627" y="7585850"/>
            <a:ext cx="5677593"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8917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92DCB8-E033-7A4F-BB83-AFB39E5C0F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429"/>
            <a:ext cx="12181169" cy="6854571"/>
          </a:xfrm>
          <a:prstGeom prst="rect">
            <a:avLst/>
          </a:prstGeom>
        </p:spPr>
      </p:pic>
      <p:sp>
        <p:nvSpPr>
          <p:cNvPr id="14" name="Title 1">
            <a:extLst>
              <a:ext uri="{FF2B5EF4-FFF2-40B4-BE49-F238E27FC236}">
                <a16:creationId xmlns:a16="http://schemas.microsoft.com/office/drawing/2014/main" id="{FEF95C84-3F53-3742-B1DB-F269D12A7D5F}"/>
              </a:ext>
            </a:extLst>
          </p:cNvPr>
          <p:cNvSpPr txBox="1">
            <a:spLocks/>
          </p:cNvSpPr>
          <p:nvPr userDrawn="1"/>
        </p:nvSpPr>
        <p:spPr>
          <a:xfrm>
            <a:off x="2671823" y="394038"/>
            <a:ext cx="9008833" cy="9072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sz="4400" dirty="0">
                <a:solidFill>
                  <a:schemeClr val="accent3"/>
                </a:solidFill>
                <a:latin typeface="+mj-lt"/>
              </a:rPr>
              <a:t>CLIMATE CHANGE</a:t>
            </a:r>
          </a:p>
        </p:txBody>
      </p:sp>
      <p:sp>
        <p:nvSpPr>
          <p:cNvPr id="11" name="Title 1">
            <a:extLst>
              <a:ext uri="{FF2B5EF4-FFF2-40B4-BE49-F238E27FC236}">
                <a16:creationId xmlns:a16="http://schemas.microsoft.com/office/drawing/2014/main" id="{D64285DC-130E-6140-85A5-FDD568CF169D}"/>
              </a:ext>
            </a:extLst>
          </p:cNvPr>
          <p:cNvSpPr>
            <a:spLocks noGrp="1"/>
          </p:cNvSpPr>
          <p:nvPr>
            <p:ph type="title"/>
          </p:nvPr>
        </p:nvSpPr>
        <p:spPr>
          <a:xfrm>
            <a:off x="2671823" y="1569726"/>
            <a:ext cx="9008833" cy="777425"/>
          </a:xfrm>
          <a:prstGeom prst="rect">
            <a:avLst/>
          </a:prstGeom>
        </p:spPr>
        <p:txBody>
          <a:bodyPr>
            <a:normAutofit/>
          </a:bodyPr>
          <a:lstStyle>
            <a:lvl1pPr>
              <a:defRPr sz="2800">
                <a:solidFill>
                  <a:schemeClr val="accent3"/>
                </a:solidFill>
                <a:latin typeface="+mj-lt"/>
              </a:defRPr>
            </a:lvl1pPr>
          </a:lstStyle>
          <a:p>
            <a:endParaRPr lang="en-US" dirty="0"/>
          </a:p>
        </p:txBody>
      </p:sp>
      <p:sp>
        <p:nvSpPr>
          <p:cNvPr id="8" name="TextBox 7">
            <a:extLst>
              <a:ext uri="{FF2B5EF4-FFF2-40B4-BE49-F238E27FC236}">
                <a16:creationId xmlns:a16="http://schemas.microsoft.com/office/drawing/2014/main" id="{80D842CC-07F5-C447-9C54-7F3233D811FB}"/>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10" name="Content Placeholder 2">
            <a:extLst>
              <a:ext uri="{FF2B5EF4-FFF2-40B4-BE49-F238E27FC236}">
                <a16:creationId xmlns:a16="http://schemas.microsoft.com/office/drawing/2014/main" id="{2930D02E-A6CC-4D41-9994-07376E5813B5}"/>
              </a:ext>
            </a:extLst>
          </p:cNvPr>
          <p:cNvSpPr>
            <a:spLocks noGrp="1"/>
          </p:cNvSpPr>
          <p:nvPr>
            <p:ph idx="1"/>
          </p:nvPr>
        </p:nvSpPr>
        <p:spPr>
          <a:xfrm>
            <a:off x="2880000" y="2385017"/>
            <a:ext cx="8800656" cy="339232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7">
            <a:extLst>
              <a:ext uri="{FF2B5EF4-FFF2-40B4-BE49-F238E27FC236}">
                <a16:creationId xmlns:a16="http://schemas.microsoft.com/office/drawing/2014/main" id="{2BEFFC12-6915-9F4C-8015-74C6F0E26362}"/>
              </a:ext>
            </a:extLst>
          </p:cNvPr>
          <p:cNvSpPr txBox="1">
            <a:spLocks/>
          </p:cNvSpPr>
          <p:nvPr userDrawn="1"/>
        </p:nvSpPr>
        <p:spPr>
          <a:xfrm>
            <a:off x="42746" y="5854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grpSp>
        <p:nvGrpSpPr>
          <p:cNvPr id="9" name="Group 8">
            <a:extLst>
              <a:ext uri="{FF2B5EF4-FFF2-40B4-BE49-F238E27FC236}">
                <a16:creationId xmlns:a16="http://schemas.microsoft.com/office/drawing/2014/main" id="{201E212A-E999-434F-B8B0-4C94F7BE03B8}"/>
              </a:ext>
            </a:extLst>
          </p:cNvPr>
          <p:cNvGrpSpPr/>
          <p:nvPr userDrawn="1"/>
        </p:nvGrpSpPr>
        <p:grpSpPr>
          <a:xfrm>
            <a:off x="2192481" y="5742702"/>
            <a:ext cx="9705109" cy="1279765"/>
            <a:chOff x="2192481" y="5742702"/>
            <a:chExt cx="9705109" cy="1279765"/>
          </a:xfrm>
        </p:grpSpPr>
        <p:sp>
          <p:nvSpPr>
            <p:cNvPr id="13" name="Rectangle 12">
              <a:extLst>
                <a:ext uri="{FF2B5EF4-FFF2-40B4-BE49-F238E27FC236}">
                  <a16:creationId xmlns:a16="http://schemas.microsoft.com/office/drawing/2014/main" id="{2BC27992-44F5-F04B-B00F-516A1DBCE557}"/>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5" name="Group 14">
              <a:extLst>
                <a:ext uri="{FF2B5EF4-FFF2-40B4-BE49-F238E27FC236}">
                  <a16:creationId xmlns:a16="http://schemas.microsoft.com/office/drawing/2014/main" id="{0D0A7145-27FB-934F-A4D7-AFCB5E397716}"/>
                </a:ext>
              </a:extLst>
            </p:cNvPr>
            <p:cNvGrpSpPr/>
            <p:nvPr userDrawn="1"/>
          </p:nvGrpSpPr>
          <p:grpSpPr>
            <a:xfrm>
              <a:off x="2506440" y="5742702"/>
              <a:ext cx="9174216" cy="1279765"/>
              <a:chOff x="2506440" y="7138917"/>
              <a:chExt cx="9174216" cy="1279765"/>
            </a:xfrm>
          </p:grpSpPr>
          <p:pic>
            <p:nvPicPr>
              <p:cNvPr id="16" name="Picture 15" descr="Logo&#10;&#10;Description automatically generated">
                <a:extLst>
                  <a:ext uri="{FF2B5EF4-FFF2-40B4-BE49-F238E27FC236}">
                    <a16:creationId xmlns:a16="http://schemas.microsoft.com/office/drawing/2014/main" id="{0C5D651E-2DA0-564D-8524-4BBD601DC3B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17" name="Picture 16" descr="Logo&#10;&#10;Description automatically generated">
                <a:extLst>
                  <a:ext uri="{FF2B5EF4-FFF2-40B4-BE49-F238E27FC236}">
                    <a16:creationId xmlns:a16="http://schemas.microsoft.com/office/drawing/2014/main" id="{31544B3D-686F-2847-8BCA-288505538DD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18" name="Picture 17" descr="Logo&#10;&#10;Description automatically generated">
                <a:extLst>
                  <a:ext uri="{FF2B5EF4-FFF2-40B4-BE49-F238E27FC236}">
                    <a16:creationId xmlns:a16="http://schemas.microsoft.com/office/drawing/2014/main" id="{D4E0ECD4-7580-0844-883C-4F70EC6F517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19" name="Straight Connector 18">
                <a:extLst>
                  <a:ext uri="{FF2B5EF4-FFF2-40B4-BE49-F238E27FC236}">
                    <a16:creationId xmlns:a16="http://schemas.microsoft.com/office/drawing/2014/main" id="{1B5675ED-1E71-CB42-8909-879CB7D12536}"/>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84158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8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92DCB8-E033-7A4F-BB83-AFB39E5C0F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81169" cy="6854571"/>
          </a:xfrm>
          <a:prstGeom prst="rect">
            <a:avLst/>
          </a:prstGeom>
        </p:spPr>
      </p:pic>
      <p:sp>
        <p:nvSpPr>
          <p:cNvPr id="11" name="Title 1">
            <a:extLst>
              <a:ext uri="{FF2B5EF4-FFF2-40B4-BE49-F238E27FC236}">
                <a16:creationId xmlns:a16="http://schemas.microsoft.com/office/drawing/2014/main" id="{D64285DC-130E-6140-85A5-FDD568CF169D}"/>
              </a:ext>
            </a:extLst>
          </p:cNvPr>
          <p:cNvSpPr>
            <a:spLocks noGrp="1"/>
          </p:cNvSpPr>
          <p:nvPr>
            <p:ph type="title" hasCustomPrompt="1"/>
          </p:nvPr>
        </p:nvSpPr>
        <p:spPr>
          <a:xfrm>
            <a:off x="2671823" y="396908"/>
            <a:ext cx="9008833" cy="907213"/>
          </a:xfrm>
          <a:prstGeom prst="rect">
            <a:avLst/>
          </a:prstGeom>
        </p:spPr>
        <p:txBody>
          <a:bodyPr/>
          <a:lstStyle>
            <a:lvl1pPr>
              <a:defRPr>
                <a:solidFill>
                  <a:schemeClr val="accent3"/>
                </a:solidFill>
                <a:latin typeface="+mj-lt"/>
              </a:defRPr>
            </a:lvl1pPr>
          </a:lstStyle>
          <a:p>
            <a:r>
              <a:rPr lang="en-US" dirty="0"/>
              <a:t>CLIMATE CHANGE</a:t>
            </a:r>
          </a:p>
        </p:txBody>
      </p:sp>
      <p:sp>
        <p:nvSpPr>
          <p:cNvPr id="6" name="TextBox 5">
            <a:extLst>
              <a:ext uri="{FF2B5EF4-FFF2-40B4-BE49-F238E27FC236}">
                <a16:creationId xmlns:a16="http://schemas.microsoft.com/office/drawing/2014/main" id="{213646AE-3309-0448-9F12-BE19C7188149}"/>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9" name="Content Placeholder 2">
            <a:extLst>
              <a:ext uri="{FF2B5EF4-FFF2-40B4-BE49-F238E27FC236}">
                <a16:creationId xmlns:a16="http://schemas.microsoft.com/office/drawing/2014/main" id="{5E717652-7FA0-6E41-AEDC-E534E4240E89}"/>
              </a:ext>
            </a:extLst>
          </p:cNvPr>
          <p:cNvSpPr>
            <a:spLocks noGrp="1"/>
          </p:cNvSpPr>
          <p:nvPr>
            <p:ph idx="1"/>
          </p:nvPr>
        </p:nvSpPr>
        <p:spPr>
          <a:xfrm>
            <a:off x="2785946" y="1953491"/>
            <a:ext cx="8800656" cy="387009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7">
            <a:extLst>
              <a:ext uri="{FF2B5EF4-FFF2-40B4-BE49-F238E27FC236}">
                <a16:creationId xmlns:a16="http://schemas.microsoft.com/office/drawing/2014/main" id="{C42F0D30-24DA-C542-BC2B-D531736EB20F}"/>
              </a:ext>
            </a:extLst>
          </p:cNvPr>
          <p:cNvSpPr txBox="1">
            <a:spLocks/>
          </p:cNvSpPr>
          <p:nvPr userDrawn="1"/>
        </p:nvSpPr>
        <p:spPr>
          <a:xfrm>
            <a:off x="42746" y="5854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grpSp>
        <p:nvGrpSpPr>
          <p:cNvPr id="8" name="Group 7">
            <a:extLst>
              <a:ext uri="{FF2B5EF4-FFF2-40B4-BE49-F238E27FC236}">
                <a16:creationId xmlns:a16="http://schemas.microsoft.com/office/drawing/2014/main" id="{156EF916-ECB6-BB41-BA92-AECDFA64C04A}"/>
              </a:ext>
            </a:extLst>
          </p:cNvPr>
          <p:cNvGrpSpPr/>
          <p:nvPr userDrawn="1"/>
        </p:nvGrpSpPr>
        <p:grpSpPr>
          <a:xfrm>
            <a:off x="2192481" y="5742702"/>
            <a:ext cx="9705109" cy="1279765"/>
            <a:chOff x="2192481" y="5742702"/>
            <a:chExt cx="9705109" cy="1279765"/>
          </a:xfrm>
        </p:grpSpPr>
        <p:sp>
          <p:nvSpPr>
            <p:cNvPr id="12" name="Rectangle 11">
              <a:extLst>
                <a:ext uri="{FF2B5EF4-FFF2-40B4-BE49-F238E27FC236}">
                  <a16:creationId xmlns:a16="http://schemas.microsoft.com/office/drawing/2014/main" id="{88E62362-2A53-4F4D-881F-B04FB9BA8187}"/>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2A7EE2D0-4764-9B48-B84C-A91E8C13EE25}"/>
                </a:ext>
              </a:extLst>
            </p:cNvPr>
            <p:cNvGrpSpPr/>
            <p:nvPr userDrawn="1"/>
          </p:nvGrpSpPr>
          <p:grpSpPr>
            <a:xfrm>
              <a:off x="2506440" y="5742702"/>
              <a:ext cx="9174216" cy="1279765"/>
              <a:chOff x="2506440" y="7138917"/>
              <a:chExt cx="9174216" cy="1279765"/>
            </a:xfrm>
          </p:grpSpPr>
          <p:pic>
            <p:nvPicPr>
              <p:cNvPr id="14" name="Picture 13" descr="Logo&#10;&#10;Description automatically generated">
                <a:extLst>
                  <a:ext uri="{FF2B5EF4-FFF2-40B4-BE49-F238E27FC236}">
                    <a16:creationId xmlns:a16="http://schemas.microsoft.com/office/drawing/2014/main" id="{AD0749CF-318D-0A4E-96AD-C79AE7481A6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15" name="Picture 14" descr="Logo&#10;&#10;Description automatically generated">
                <a:extLst>
                  <a:ext uri="{FF2B5EF4-FFF2-40B4-BE49-F238E27FC236}">
                    <a16:creationId xmlns:a16="http://schemas.microsoft.com/office/drawing/2014/main" id="{98A5961A-AB9B-5045-B43C-A6CF7F5195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16" name="Picture 15" descr="Logo&#10;&#10;Description automatically generated">
                <a:extLst>
                  <a:ext uri="{FF2B5EF4-FFF2-40B4-BE49-F238E27FC236}">
                    <a16:creationId xmlns:a16="http://schemas.microsoft.com/office/drawing/2014/main" id="{7A60C8EE-7615-AC4A-A629-FD6C1988D7F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17" name="Straight Connector 16">
                <a:extLst>
                  <a:ext uri="{FF2B5EF4-FFF2-40B4-BE49-F238E27FC236}">
                    <a16:creationId xmlns:a16="http://schemas.microsoft.com/office/drawing/2014/main" id="{10B06E1F-94DE-E04B-BD74-B94B149030A8}"/>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80964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A9EA0D-2728-4947-94BB-418BBF41B9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3" y="1714"/>
            <a:ext cx="12181169" cy="6854571"/>
          </a:xfrm>
          <a:prstGeom prst="rect">
            <a:avLst/>
          </a:prstGeom>
        </p:spPr>
      </p:pic>
      <p:sp>
        <p:nvSpPr>
          <p:cNvPr id="6" name="Title 1">
            <a:extLst>
              <a:ext uri="{FF2B5EF4-FFF2-40B4-BE49-F238E27FC236}">
                <a16:creationId xmlns:a16="http://schemas.microsoft.com/office/drawing/2014/main" id="{8C97BBC1-6930-6749-8395-2279E593D8F6}"/>
              </a:ext>
            </a:extLst>
          </p:cNvPr>
          <p:cNvSpPr txBox="1">
            <a:spLocks/>
          </p:cNvSpPr>
          <p:nvPr userDrawn="1"/>
        </p:nvSpPr>
        <p:spPr>
          <a:xfrm>
            <a:off x="2671823" y="394038"/>
            <a:ext cx="9008833" cy="9072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dirty="0">
                <a:solidFill>
                  <a:srgbClr val="003C7F"/>
                </a:solidFill>
                <a:latin typeface="+mj-lt"/>
              </a:rPr>
              <a:t>HEALTH, SAFETY &amp; SECURITY</a:t>
            </a:r>
            <a:endParaRPr lang="en-US" sz="4400" dirty="0">
              <a:solidFill>
                <a:srgbClr val="003C7F"/>
              </a:solidFill>
              <a:latin typeface="+mj-lt"/>
            </a:endParaRPr>
          </a:p>
        </p:txBody>
      </p:sp>
      <p:sp>
        <p:nvSpPr>
          <p:cNvPr id="7" name="Title 1">
            <a:extLst>
              <a:ext uri="{FF2B5EF4-FFF2-40B4-BE49-F238E27FC236}">
                <a16:creationId xmlns:a16="http://schemas.microsoft.com/office/drawing/2014/main" id="{6CAE78A7-ED8E-E940-BC25-243F214B9D90}"/>
              </a:ext>
            </a:extLst>
          </p:cNvPr>
          <p:cNvSpPr>
            <a:spLocks noGrp="1"/>
          </p:cNvSpPr>
          <p:nvPr>
            <p:ph type="title"/>
          </p:nvPr>
        </p:nvSpPr>
        <p:spPr>
          <a:xfrm>
            <a:off x="2671823" y="1569726"/>
            <a:ext cx="9008833" cy="777425"/>
          </a:xfrm>
          <a:prstGeom prst="rect">
            <a:avLst/>
          </a:prstGeom>
        </p:spPr>
        <p:txBody>
          <a:bodyPr>
            <a:normAutofit/>
          </a:bodyPr>
          <a:lstStyle>
            <a:lvl1pPr>
              <a:defRPr sz="2800">
                <a:solidFill>
                  <a:schemeClr val="accent1"/>
                </a:solidFill>
                <a:latin typeface="+mj-lt"/>
              </a:defRPr>
            </a:lvl1pPr>
          </a:lstStyle>
          <a:p>
            <a:endParaRPr lang="en-US" dirty="0"/>
          </a:p>
        </p:txBody>
      </p:sp>
      <p:sp>
        <p:nvSpPr>
          <p:cNvPr id="8" name="Content Placeholder 2">
            <a:extLst>
              <a:ext uri="{FF2B5EF4-FFF2-40B4-BE49-F238E27FC236}">
                <a16:creationId xmlns:a16="http://schemas.microsoft.com/office/drawing/2014/main" id="{5040ECC2-278D-F94F-9A46-CB42FB93F238}"/>
              </a:ext>
            </a:extLst>
          </p:cNvPr>
          <p:cNvSpPr>
            <a:spLocks noGrp="1"/>
          </p:cNvSpPr>
          <p:nvPr>
            <p:ph idx="1"/>
          </p:nvPr>
        </p:nvSpPr>
        <p:spPr>
          <a:xfrm>
            <a:off x="2880000" y="2385017"/>
            <a:ext cx="8800656" cy="339232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3C3D4175-742B-D44B-B8E9-7C14959A746D}"/>
              </a:ext>
            </a:extLst>
          </p:cNvPr>
          <p:cNvGrpSpPr/>
          <p:nvPr userDrawn="1"/>
        </p:nvGrpSpPr>
        <p:grpSpPr>
          <a:xfrm>
            <a:off x="2192481" y="5742702"/>
            <a:ext cx="9705109" cy="1279765"/>
            <a:chOff x="2192481" y="5742702"/>
            <a:chExt cx="9705109" cy="1279765"/>
          </a:xfrm>
        </p:grpSpPr>
        <p:sp>
          <p:nvSpPr>
            <p:cNvPr id="10" name="Rectangle 9">
              <a:extLst>
                <a:ext uri="{FF2B5EF4-FFF2-40B4-BE49-F238E27FC236}">
                  <a16:creationId xmlns:a16="http://schemas.microsoft.com/office/drawing/2014/main" id="{7DE69715-07AA-E84F-9D89-69C41E8A1D46}"/>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5BBC69D2-7A41-7043-ABBC-293BBA3011A5}"/>
                </a:ext>
              </a:extLst>
            </p:cNvPr>
            <p:cNvGrpSpPr/>
            <p:nvPr userDrawn="1"/>
          </p:nvGrpSpPr>
          <p:grpSpPr>
            <a:xfrm>
              <a:off x="2506440" y="5742702"/>
              <a:ext cx="9174216" cy="1279765"/>
              <a:chOff x="2506440" y="7138917"/>
              <a:chExt cx="9174216" cy="1279765"/>
            </a:xfrm>
          </p:grpSpPr>
          <p:pic>
            <p:nvPicPr>
              <p:cNvPr id="12" name="Picture 11" descr="Logo&#10;&#10;Description automatically generated">
                <a:extLst>
                  <a:ext uri="{FF2B5EF4-FFF2-40B4-BE49-F238E27FC236}">
                    <a16:creationId xmlns:a16="http://schemas.microsoft.com/office/drawing/2014/main" id="{DE8227C3-71F6-2041-BE6B-4278A6DDE39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13" name="Picture 12" descr="Logo&#10;&#10;Description automatically generated">
                <a:extLst>
                  <a:ext uri="{FF2B5EF4-FFF2-40B4-BE49-F238E27FC236}">
                    <a16:creationId xmlns:a16="http://schemas.microsoft.com/office/drawing/2014/main" id="{7747BFF4-48A7-A04B-BF37-A72A37A8CC5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14" name="Picture 13" descr="Logo&#10;&#10;Description automatically generated">
                <a:extLst>
                  <a:ext uri="{FF2B5EF4-FFF2-40B4-BE49-F238E27FC236}">
                    <a16:creationId xmlns:a16="http://schemas.microsoft.com/office/drawing/2014/main" id="{CC0731A3-E2F8-F94E-9710-38B9E98509C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15" name="Straight Connector 14">
                <a:extLst>
                  <a:ext uri="{FF2B5EF4-FFF2-40B4-BE49-F238E27FC236}">
                    <a16:creationId xmlns:a16="http://schemas.microsoft.com/office/drawing/2014/main" id="{590BE4C4-F097-F04B-8873-7A2D6FA678D4}"/>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
        <p:nvSpPr>
          <p:cNvPr id="16" name="TextBox 15">
            <a:extLst>
              <a:ext uri="{FF2B5EF4-FFF2-40B4-BE49-F238E27FC236}">
                <a16:creationId xmlns:a16="http://schemas.microsoft.com/office/drawing/2014/main" id="{79FF1825-111F-F547-8ED6-ACBC449275E9}"/>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18" name="Slide Number Placeholder 7">
            <a:extLst>
              <a:ext uri="{FF2B5EF4-FFF2-40B4-BE49-F238E27FC236}">
                <a16:creationId xmlns:a16="http://schemas.microsoft.com/office/drawing/2014/main" id="{763FCD5F-0562-4D47-8004-17B414D13AFF}"/>
              </a:ext>
            </a:extLst>
          </p:cNvPr>
          <p:cNvSpPr>
            <a:spLocks noGrp="1"/>
          </p:cNvSpPr>
          <p:nvPr>
            <p:ph type="sldNum" sz="quarter" idx="11"/>
          </p:nvPr>
        </p:nvSpPr>
        <p:spPr>
          <a:xfrm>
            <a:off x="42746" y="618420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spTree>
    <p:extLst>
      <p:ext uri="{BB962C8B-B14F-4D97-AF65-F5344CB8AC3E}">
        <p14:creationId xmlns:p14="http://schemas.microsoft.com/office/powerpoint/2010/main" val="104634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A9EA0D-2728-4947-94BB-418BBF41B9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3" y="1714"/>
            <a:ext cx="12181169" cy="6854571"/>
          </a:xfrm>
          <a:prstGeom prst="rect">
            <a:avLst/>
          </a:prstGeom>
        </p:spPr>
      </p:pic>
      <p:sp>
        <p:nvSpPr>
          <p:cNvPr id="3" name="Title 1">
            <a:extLst>
              <a:ext uri="{FF2B5EF4-FFF2-40B4-BE49-F238E27FC236}">
                <a16:creationId xmlns:a16="http://schemas.microsoft.com/office/drawing/2014/main" id="{0201789C-5EDD-3446-AA80-4B46205EF627}"/>
              </a:ext>
            </a:extLst>
          </p:cNvPr>
          <p:cNvSpPr>
            <a:spLocks noGrp="1"/>
          </p:cNvSpPr>
          <p:nvPr>
            <p:ph type="title" hasCustomPrompt="1"/>
          </p:nvPr>
        </p:nvSpPr>
        <p:spPr>
          <a:xfrm>
            <a:off x="2671823" y="396908"/>
            <a:ext cx="9008833" cy="907213"/>
          </a:xfrm>
          <a:prstGeom prst="rect">
            <a:avLst/>
          </a:prstGeom>
        </p:spPr>
        <p:txBody>
          <a:bodyPr/>
          <a:lstStyle>
            <a:lvl1pPr>
              <a:defRPr>
                <a:solidFill>
                  <a:srgbClr val="013C7F"/>
                </a:solidFill>
                <a:latin typeface="+mj-lt"/>
              </a:defRPr>
            </a:lvl1pPr>
          </a:lstStyle>
          <a:p>
            <a:r>
              <a:rPr lang="en-US" dirty="0"/>
              <a:t>HEALTH, SAFETY &amp; SECURITY</a:t>
            </a:r>
          </a:p>
        </p:txBody>
      </p:sp>
      <p:sp>
        <p:nvSpPr>
          <p:cNvPr id="5" name="Content Placeholder 2">
            <a:extLst>
              <a:ext uri="{FF2B5EF4-FFF2-40B4-BE49-F238E27FC236}">
                <a16:creationId xmlns:a16="http://schemas.microsoft.com/office/drawing/2014/main" id="{D5E256EA-A726-B641-ABF3-BC8FCB57CE3D}"/>
              </a:ext>
            </a:extLst>
          </p:cNvPr>
          <p:cNvSpPr>
            <a:spLocks noGrp="1"/>
          </p:cNvSpPr>
          <p:nvPr>
            <p:ph idx="1"/>
          </p:nvPr>
        </p:nvSpPr>
        <p:spPr>
          <a:xfrm>
            <a:off x="2785946" y="1953491"/>
            <a:ext cx="8800656" cy="387009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5">
            <a:extLst>
              <a:ext uri="{FF2B5EF4-FFF2-40B4-BE49-F238E27FC236}">
                <a16:creationId xmlns:a16="http://schemas.microsoft.com/office/drawing/2014/main" id="{B7A3D423-0DC7-A641-8A63-FBA0CE0F62AB}"/>
              </a:ext>
            </a:extLst>
          </p:cNvPr>
          <p:cNvGrpSpPr/>
          <p:nvPr userDrawn="1"/>
        </p:nvGrpSpPr>
        <p:grpSpPr>
          <a:xfrm>
            <a:off x="2192481" y="5742702"/>
            <a:ext cx="9705109" cy="1279765"/>
            <a:chOff x="2192481" y="5742702"/>
            <a:chExt cx="9705109" cy="1279765"/>
          </a:xfrm>
        </p:grpSpPr>
        <p:sp>
          <p:nvSpPr>
            <p:cNvPr id="7" name="Rectangle 6">
              <a:extLst>
                <a:ext uri="{FF2B5EF4-FFF2-40B4-BE49-F238E27FC236}">
                  <a16:creationId xmlns:a16="http://schemas.microsoft.com/office/drawing/2014/main" id="{CB5AAAAA-5FEC-1142-8431-9C5C2DCF2472}"/>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a:extLst>
                <a:ext uri="{FF2B5EF4-FFF2-40B4-BE49-F238E27FC236}">
                  <a16:creationId xmlns:a16="http://schemas.microsoft.com/office/drawing/2014/main" id="{D67C8B5A-603D-F049-897A-3CF8DE4BCD1F}"/>
                </a:ext>
              </a:extLst>
            </p:cNvPr>
            <p:cNvGrpSpPr/>
            <p:nvPr userDrawn="1"/>
          </p:nvGrpSpPr>
          <p:grpSpPr>
            <a:xfrm>
              <a:off x="2506440" y="5742702"/>
              <a:ext cx="9174216" cy="1279765"/>
              <a:chOff x="2506440" y="7138917"/>
              <a:chExt cx="9174216" cy="1279765"/>
            </a:xfrm>
          </p:grpSpPr>
          <p:pic>
            <p:nvPicPr>
              <p:cNvPr id="9" name="Picture 8" descr="Logo&#10;&#10;Description automatically generated">
                <a:extLst>
                  <a:ext uri="{FF2B5EF4-FFF2-40B4-BE49-F238E27FC236}">
                    <a16:creationId xmlns:a16="http://schemas.microsoft.com/office/drawing/2014/main" id="{71577C37-818C-CA4E-B91A-1272E66E7B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10" name="Picture 9" descr="Logo&#10;&#10;Description automatically generated">
                <a:extLst>
                  <a:ext uri="{FF2B5EF4-FFF2-40B4-BE49-F238E27FC236}">
                    <a16:creationId xmlns:a16="http://schemas.microsoft.com/office/drawing/2014/main" id="{5C7D9B8B-23F6-BA4F-9CAD-F08A701A271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11" name="Picture 10" descr="Logo&#10;&#10;Description automatically generated">
                <a:extLst>
                  <a:ext uri="{FF2B5EF4-FFF2-40B4-BE49-F238E27FC236}">
                    <a16:creationId xmlns:a16="http://schemas.microsoft.com/office/drawing/2014/main" id="{2DD30072-DBE2-9B4B-9F45-3167347A80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12" name="Straight Connector 11">
                <a:extLst>
                  <a:ext uri="{FF2B5EF4-FFF2-40B4-BE49-F238E27FC236}">
                    <a16:creationId xmlns:a16="http://schemas.microsoft.com/office/drawing/2014/main" id="{EBECCA23-9A6F-4941-AE0C-1C92465DCB23}"/>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
        <p:nvSpPr>
          <p:cNvPr id="13" name="TextBox 12">
            <a:extLst>
              <a:ext uri="{FF2B5EF4-FFF2-40B4-BE49-F238E27FC236}">
                <a16:creationId xmlns:a16="http://schemas.microsoft.com/office/drawing/2014/main" id="{19F0169E-ACF7-C240-80F0-66044E03ECC9}"/>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15" name="Slide Number Placeholder 7">
            <a:extLst>
              <a:ext uri="{FF2B5EF4-FFF2-40B4-BE49-F238E27FC236}">
                <a16:creationId xmlns:a16="http://schemas.microsoft.com/office/drawing/2014/main" id="{2326CFA1-E1DC-CF4B-A981-BC1AAD9E4431}"/>
              </a:ext>
            </a:extLst>
          </p:cNvPr>
          <p:cNvSpPr>
            <a:spLocks noGrp="1"/>
          </p:cNvSpPr>
          <p:nvPr>
            <p:ph type="sldNum" sz="quarter" idx="11"/>
          </p:nvPr>
        </p:nvSpPr>
        <p:spPr>
          <a:xfrm>
            <a:off x="42746" y="618420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spTree>
    <p:extLst>
      <p:ext uri="{BB962C8B-B14F-4D97-AF65-F5344CB8AC3E}">
        <p14:creationId xmlns:p14="http://schemas.microsoft.com/office/powerpoint/2010/main" val="1706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025672-F14D-9040-B91B-C59A303B21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16" y="3430"/>
            <a:ext cx="12181167" cy="6854570"/>
          </a:xfrm>
          <a:prstGeom prst="rect">
            <a:avLst/>
          </a:prstGeom>
        </p:spPr>
      </p:pic>
      <p:sp>
        <p:nvSpPr>
          <p:cNvPr id="8" name="Title 1">
            <a:extLst>
              <a:ext uri="{FF2B5EF4-FFF2-40B4-BE49-F238E27FC236}">
                <a16:creationId xmlns:a16="http://schemas.microsoft.com/office/drawing/2014/main" id="{0EB1A962-5DB9-6B4F-9DA6-880AB39CCD45}"/>
              </a:ext>
            </a:extLst>
          </p:cNvPr>
          <p:cNvSpPr txBox="1">
            <a:spLocks/>
          </p:cNvSpPr>
          <p:nvPr userDrawn="1"/>
        </p:nvSpPr>
        <p:spPr>
          <a:xfrm>
            <a:off x="2671823" y="396908"/>
            <a:ext cx="9008833" cy="907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sz="4400" dirty="0">
                <a:solidFill>
                  <a:schemeClr val="tx2"/>
                </a:solidFill>
                <a:latin typeface="+mj-lt"/>
              </a:rPr>
              <a:t>HUMAN RIGHTS</a:t>
            </a:r>
          </a:p>
        </p:txBody>
      </p:sp>
      <p:sp>
        <p:nvSpPr>
          <p:cNvPr id="9" name="Title 1">
            <a:extLst>
              <a:ext uri="{FF2B5EF4-FFF2-40B4-BE49-F238E27FC236}">
                <a16:creationId xmlns:a16="http://schemas.microsoft.com/office/drawing/2014/main" id="{AC89123A-7B97-7F4A-85B6-CF74D354D9B5}"/>
              </a:ext>
            </a:extLst>
          </p:cNvPr>
          <p:cNvSpPr>
            <a:spLocks noGrp="1"/>
          </p:cNvSpPr>
          <p:nvPr>
            <p:ph type="title"/>
          </p:nvPr>
        </p:nvSpPr>
        <p:spPr>
          <a:xfrm>
            <a:off x="2671823" y="1613736"/>
            <a:ext cx="9008833" cy="733415"/>
          </a:xfrm>
          <a:prstGeom prst="rect">
            <a:avLst/>
          </a:prstGeom>
        </p:spPr>
        <p:txBody>
          <a:bodyPr>
            <a:normAutofit/>
          </a:bodyPr>
          <a:lstStyle>
            <a:lvl1pPr>
              <a:defRPr sz="2800">
                <a:solidFill>
                  <a:schemeClr val="tx2"/>
                </a:solidFill>
                <a:latin typeface="+mj-lt"/>
              </a:defRPr>
            </a:lvl1pPr>
          </a:lstStyle>
          <a:p>
            <a:endParaRPr lang="en-US" dirty="0"/>
          </a:p>
        </p:txBody>
      </p:sp>
      <p:sp>
        <p:nvSpPr>
          <p:cNvPr id="10" name="TextBox 9">
            <a:extLst>
              <a:ext uri="{FF2B5EF4-FFF2-40B4-BE49-F238E27FC236}">
                <a16:creationId xmlns:a16="http://schemas.microsoft.com/office/drawing/2014/main" id="{FCD05A67-B9BD-0340-BFB6-55EDF0175C54}"/>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12" name="Content Placeholder 2">
            <a:extLst>
              <a:ext uri="{FF2B5EF4-FFF2-40B4-BE49-F238E27FC236}">
                <a16:creationId xmlns:a16="http://schemas.microsoft.com/office/drawing/2014/main" id="{4AD23B94-C6FA-2649-98E4-549A3FF3BB1D}"/>
              </a:ext>
            </a:extLst>
          </p:cNvPr>
          <p:cNvSpPr>
            <a:spLocks noGrp="1"/>
          </p:cNvSpPr>
          <p:nvPr>
            <p:ph idx="1"/>
          </p:nvPr>
        </p:nvSpPr>
        <p:spPr>
          <a:xfrm>
            <a:off x="2880000" y="2385017"/>
            <a:ext cx="8800656" cy="339232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7">
            <a:extLst>
              <a:ext uri="{FF2B5EF4-FFF2-40B4-BE49-F238E27FC236}">
                <a16:creationId xmlns:a16="http://schemas.microsoft.com/office/drawing/2014/main" id="{8B004DEB-F108-1841-A11B-4E1CB9CA0E29}"/>
              </a:ext>
            </a:extLst>
          </p:cNvPr>
          <p:cNvSpPr>
            <a:spLocks noGrp="1"/>
          </p:cNvSpPr>
          <p:nvPr>
            <p:ph type="sldNum" sz="quarter" idx="11"/>
          </p:nvPr>
        </p:nvSpPr>
        <p:spPr>
          <a:xfrm>
            <a:off x="42746" y="5854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grpSp>
        <p:nvGrpSpPr>
          <p:cNvPr id="11" name="Group 10">
            <a:extLst>
              <a:ext uri="{FF2B5EF4-FFF2-40B4-BE49-F238E27FC236}">
                <a16:creationId xmlns:a16="http://schemas.microsoft.com/office/drawing/2014/main" id="{469DC893-3EE4-8C48-BAC4-F17164CD1EA7}"/>
              </a:ext>
            </a:extLst>
          </p:cNvPr>
          <p:cNvGrpSpPr/>
          <p:nvPr userDrawn="1"/>
        </p:nvGrpSpPr>
        <p:grpSpPr>
          <a:xfrm>
            <a:off x="2192481" y="5742702"/>
            <a:ext cx="9705109" cy="1279765"/>
            <a:chOff x="2192481" y="5742702"/>
            <a:chExt cx="9705109" cy="1279765"/>
          </a:xfrm>
        </p:grpSpPr>
        <p:sp>
          <p:nvSpPr>
            <p:cNvPr id="14" name="Rectangle 13">
              <a:extLst>
                <a:ext uri="{FF2B5EF4-FFF2-40B4-BE49-F238E27FC236}">
                  <a16:creationId xmlns:a16="http://schemas.microsoft.com/office/drawing/2014/main" id="{493C216B-5073-1544-B780-78C32CAB4A30}"/>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5" name="Group 14">
              <a:extLst>
                <a:ext uri="{FF2B5EF4-FFF2-40B4-BE49-F238E27FC236}">
                  <a16:creationId xmlns:a16="http://schemas.microsoft.com/office/drawing/2014/main" id="{56B7204B-C531-684F-A863-7BAC18490C49}"/>
                </a:ext>
              </a:extLst>
            </p:cNvPr>
            <p:cNvGrpSpPr/>
            <p:nvPr userDrawn="1"/>
          </p:nvGrpSpPr>
          <p:grpSpPr>
            <a:xfrm>
              <a:off x="2506440" y="5742702"/>
              <a:ext cx="9174216" cy="1279765"/>
              <a:chOff x="2506440" y="7138917"/>
              <a:chExt cx="9174216" cy="1279765"/>
            </a:xfrm>
          </p:grpSpPr>
          <p:pic>
            <p:nvPicPr>
              <p:cNvPr id="16" name="Picture 15" descr="Logo&#10;&#10;Description automatically generated">
                <a:extLst>
                  <a:ext uri="{FF2B5EF4-FFF2-40B4-BE49-F238E27FC236}">
                    <a16:creationId xmlns:a16="http://schemas.microsoft.com/office/drawing/2014/main" id="{8992EB64-F933-FC46-9384-DD59461B1E0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17" name="Picture 16" descr="Logo&#10;&#10;Description automatically generated">
                <a:extLst>
                  <a:ext uri="{FF2B5EF4-FFF2-40B4-BE49-F238E27FC236}">
                    <a16:creationId xmlns:a16="http://schemas.microsoft.com/office/drawing/2014/main" id="{91C02C76-134C-7340-B2A3-A1B8D921215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18" name="Picture 17" descr="Logo&#10;&#10;Description automatically generated">
                <a:extLst>
                  <a:ext uri="{FF2B5EF4-FFF2-40B4-BE49-F238E27FC236}">
                    <a16:creationId xmlns:a16="http://schemas.microsoft.com/office/drawing/2014/main" id="{4F28D72D-7A25-6544-8F8B-764A9094C3D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19" name="Straight Connector 18">
                <a:extLst>
                  <a:ext uri="{FF2B5EF4-FFF2-40B4-BE49-F238E27FC236}">
                    <a16:creationId xmlns:a16="http://schemas.microsoft.com/office/drawing/2014/main" id="{E55E8B50-906B-054F-93D7-D2ACDB938AB2}"/>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30648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9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025672-F14D-9040-B91B-C59A303B21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75" y="1714"/>
            <a:ext cx="12181167" cy="6854570"/>
          </a:xfrm>
          <a:prstGeom prst="rect">
            <a:avLst/>
          </a:prstGeom>
        </p:spPr>
      </p:pic>
      <p:sp>
        <p:nvSpPr>
          <p:cNvPr id="6" name="Title 1">
            <a:extLst>
              <a:ext uri="{FF2B5EF4-FFF2-40B4-BE49-F238E27FC236}">
                <a16:creationId xmlns:a16="http://schemas.microsoft.com/office/drawing/2014/main" id="{7BE7CB53-9F40-DE4A-BCAB-0E4FD5ECA62B}"/>
              </a:ext>
            </a:extLst>
          </p:cNvPr>
          <p:cNvSpPr txBox="1">
            <a:spLocks/>
          </p:cNvSpPr>
          <p:nvPr userDrawn="1"/>
        </p:nvSpPr>
        <p:spPr>
          <a:xfrm>
            <a:off x="2671823" y="396908"/>
            <a:ext cx="9008833" cy="907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sz="4400" dirty="0">
                <a:solidFill>
                  <a:schemeClr val="tx2"/>
                </a:solidFill>
                <a:latin typeface="+mj-lt"/>
              </a:rPr>
              <a:t>HUMAN RIGHTS</a:t>
            </a:r>
          </a:p>
        </p:txBody>
      </p:sp>
      <p:sp>
        <p:nvSpPr>
          <p:cNvPr id="8" name="TextBox 7">
            <a:extLst>
              <a:ext uri="{FF2B5EF4-FFF2-40B4-BE49-F238E27FC236}">
                <a16:creationId xmlns:a16="http://schemas.microsoft.com/office/drawing/2014/main" id="{B35194C6-C93C-D84B-974B-EB1C85B8CC5F}"/>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7" name="Content Placeholder 2">
            <a:extLst>
              <a:ext uri="{FF2B5EF4-FFF2-40B4-BE49-F238E27FC236}">
                <a16:creationId xmlns:a16="http://schemas.microsoft.com/office/drawing/2014/main" id="{0A067D6E-E21B-4843-B763-AACE96222143}"/>
              </a:ext>
            </a:extLst>
          </p:cNvPr>
          <p:cNvSpPr>
            <a:spLocks noGrp="1"/>
          </p:cNvSpPr>
          <p:nvPr>
            <p:ph idx="1"/>
          </p:nvPr>
        </p:nvSpPr>
        <p:spPr>
          <a:xfrm>
            <a:off x="2785946" y="1953491"/>
            <a:ext cx="8800656" cy="387009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7">
            <a:extLst>
              <a:ext uri="{FF2B5EF4-FFF2-40B4-BE49-F238E27FC236}">
                <a16:creationId xmlns:a16="http://schemas.microsoft.com/office/drawing/2014/main" id="{F00F4B19-980C-9349-AFB4-24BBB1AB5C9B}"/>
              </a:ext>
            </a:extLst>
          </p:cNvPr>
          <p:cNvSpPr>
            <a:spLocks noGrp="1"/>
          </p:cNvSpPr>
          <p:nvPr>
            <p:ph type="sldNum" sz="quarter" idx="11"/>
          </p:nvPr>
        </p:nvSpPr>
        <p:spPr>
          <a:xfrm>
            <a:off x="42746" y="5854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grpSp>
        <p:nvGrpSpPr>
          <p:cNvPr id="9" name="Group 8">
            <a:extLst>
              <a:ext uri="{FF2B5EF4-FFF2-40B4-BE49-F238E27FC236}">
                <a16:creationId xmlns:a16="http://schemas.microsoft.com/office/drawing/2014/main" id="{D088E3D1-2F79-3B49-9CE4-79DD61F2C0BA}"/>
              </a:ext>
            </a:extLst>
          </p:cNvPr>
          <p:cNvGrpSpPr/>
          <p:nvPr userDrawn="1"/>
        </p:nvGrpSpPr>
        <p:grpSpPr>
          <a:xfrm>
            <a:off x="2192481" y="5742702"/>
            <a:ext cx="9705109" cy="1279765"/>
            <a:chOff x="2192481" y="5742702"/>
            <a:chExt cx="9705109" cy="1279765"/>
          </a:xfrm>
        </p:grpSpPr>
        <p:sp>
          <p:nvSpPr>
            <p:cNvPr id="11" name="Rectangle 10">
              <a:extLst>
                <a:ext uri="{FF2B5EF4-FFF2-40B4-BE49-F238E27FC236}">
                  <a16:creationId xmlns:a16="http://schemas.microsoft.com/office/drawing/2014/main" id="{B3AD4375-BB8E-A745-BC53-8D6F7ADCF788}"/>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F34B6589-A4CD-6D47-8866-8BD9F1BFF4F5}"/>
                </a:ext>
              </a:extLst>
            </p:cNvPr>
            <p:cNvGrpSpPr/>
            <p:nvPr userDrawn="1"/>
          </p:nvGrpSpPr>
          <p:grpSpPr>
            <a:xfrm>
              <a:off x="2506440" y="5742702"/>
              <a:ext cx="9174216" cy="1279765"/>
              <a:chOff x="2506440" y="7138917"/>
              <a:chExt cx="9174216" cy="1279765"/>
            </a:xfrm>
          </p:grpSpPr>
          <p:pic>
            <p:nvPicPr>
              <p:cNvPr id="13" name="Picture 12" descr="Logo&#10;&#10;Description automatically generated">
                <a:extLst>
                  <a:ext uri="{FF2B5EF4-FFF2-40B4-BE49-F238E27FC236}">
                    <a16:creationId xmlns:a16="http://schemas.microsoft.com/office/drawing/2014/main" id="{DC5A78C5-8BC2-6940-B2DA-99F4883BBDF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14" name="Picture 13" descr="Logo&#10;&#10;Description automatically generated">
                <a:extLst>
                  <a:ext uri="{FF2B5EF4-FFF2-40B4-BE49-F238E27FC236}">
                    <a16:creationId xmlns:a16="http://schemas.microsoft.com/office/drawing/2014/main" id="{047F5078-1BEA-704B-9958-24ABC08DB16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15" name="Picture 14" descr="Logo&#10;&#10;Description automatically generated">
                <a:extLst>
                  <a:ext uri="{FF2B5EF4-FFF2-40B4-BE49-F238E27FC236}">
                    <a16:creationId xmlns:a16="http://schemas.microsoft.com/office/drawing/2014/main" id="{533C2081-9A7D-0344-B466-1B128D9EB25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16" name="Straight Connector 15">
                <a:extLst>
                  <a:ext uri="{FF2B5EF4-FFF2-40B4-BE49-F238E27FC236}">
                    <a16:creationId xmlns:a16="http://schemas.microsoft.com/office/drawing/2014/main" id="{AEBBDDDF-6A75-3645-92ED-8213FCCDBE42}"/>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96009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266CB9F-38EA-294F-BB80-2787FD1BEF90}"/>
              </a:ext>
            </a:extLst>
          </p:cNvPr>
          <p:cNvSpPr/>
          <p:nvPr userDrawn="1"/>
        </p:nvSpPr>
        <p:spPr>
          <a:xfrm>
            <a:off x="0" y="5576629"/>
            <a:ext cx="12191998" cy="1281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88260FF-151C-7744-B190-389A57FF44D9}"/>
              </a:ext>
            </a:extLst>
          </p:cNvPr>
          <p:cNvSpPr/>
          <p:nvPr userDrawn="1"/>
        </p:nvSpPr>
        <p:spPr>
          <a:xfrm>
            <a:off x="0" y="6462593"/>
            <a:ext cx="8780585" cy="3954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BBDF49D-6848-FF4B-B8BB-0C4FEA18E1E4}"/>
              </a:ext>
            </a:extLst>
          </p:cNvPr>
          <p:cNvSpPr/>
          <p:nvPr userDrawn="1"/>
        </p:nvSpPr>
        <p:spPr>
          <a:xfrm>
            <a:off x="8780583" y="6462593"/>
            <a:ext cx="3411415" cy="3954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lide Number Placeholder 7">
            <a:extLst>
              <a:ext uri="{FF2B5EF4-FFF2-40B4-BE49-F238E27FC236}">
                <a16:creationId xmlns:a16="http://schemas.microsoft.com/office/drawing/2014/main" id="{EDD977BE-A76E-D446-9564-F5DE077F791B}"/>
              </a:ext>
            </a:extLst>
          </p:cNvPr>
          <p:cNvSpPr>
            <a:spLocks noGrp="1"/>
          </p:cNvSpPr>
          <p:nvPr>
            <p:ph type="sldNum" sz="quarter" idx="1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sp>
        <p:nvSpPr>
          <p:cNvPr id="25" name="TextBox 24">
            <a:extLst>
              <a:ext uri="{FF2B5EF4-FFF2-40B4-BE49-F238E27FC236}">
                <a16:creationId xmlns:a16="http://schemas.microsoft.com/office/drawing/2014/main" id="{793FCA05-733E-C34C-A31C-199C61EBF0A4}"/>
              </a:ext>
            </a:extLst>
          </p:cNvPr>
          <p:cNvSpPr txBox="1"/>
          <p:nvPr userDrawn="1"/>
        </p:nvSpPr>
        <p:spPr>
          <a:xfrm>
            <a:off x="6129286" y="6506407"/>
            <a:ext cx="2614246" cy="307777"/>
          </a:xfrm>
          <a:prstGeom prst="rect">
            <a:avLst/>
          </a:prstGeom>
          <a:noFill/>
        </p:spPr>
        <p:txBody>
          <a:bodyPr wrap="square" rtlCol="0">
            <a:spAutoFit/>
          </a:bodyPr>
          <a:lstStyle/>
          <a:p>
            <a:pPr algn="r"/>
            <a:r>
              <a:rPr lang="en-US" sz="1400" dirty="0">
                <a:solidFill>
                  <a:schemeClr val="accent2"/>
                </a:solidFill>
                <a:latin typeface="MrEavesXLModOT-Book ☞" panose="020B0503060502020202" pitchFamily="34" charset="77"/>
              </a:rPr>
              <a:t>Proud history, bright future.</a:t>
            </a:r>
          </a:p>
        </p:txBody>
      </p:sp>
      <p:pic>
        <p:nvPicPr>
          <p:cNvPr id="7" name="Picture 6">
            <a:extLst>
              <a:ext uri="{FF2B5EF4-FFF2-40B4-BE49-F238E27FC236}">
                <a16:creationId xmlns:a16="http://schemas.microsoft.com/office/drawing/2014/main" id="{A992DCB8-E033-7A4F-BB83-AFB39E5C0F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58" y="3429"/>
            <a:ext cx="12181169" cy="6854571"/>
          </a:xfrm>
          <a:prstGeom prst="rect">
            <a:avLst/>
          </a:prstGeom>
        </p:spPr>
      </p:pic>
      <p:sp>
        <p:nvSpPr>
          <p:cNvPr id="16" name="Slide Number Placeholder 7">
            <a:extLst>
              <a:ext uri="{FF2B5EF4-FFF2-40B4-BE49-F238E27FC236}">
                <a16:creationId xmlns:a16="http://schemas.microsoft.com/office/drawing/2014/main" id="{E9B904CE-DE4E-A14D-8326-CA2A4BB879CF}"/>
              </a:ext>
            </a:extLst>
          </p:cNvPr>
          <p:cNvSpPr txBox="1">
            <a:spLocks/>
          </p:cNvSpPr>
          <p:nvPr userDrawn="1"/>
        </p:nvSpPr>
        <p:spPr>
          <a:xfrm>
            <a:off x="225257" y="6308598"/>
            <a:ext cx="393834"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58ED73-3E8C-4B30-A201-D354DC32960F}" type="slidenum">
              <a:rPr lang="en-US" smtClean="0"/>
              <a:pPr/>
              <a:t>‹#›</a:t>
            </a:fld>
            <a:endParaRPr lang="en-US" dirty="0"/>
          </a:p>
        </p:txBody>
      </p:sp>
      <p:pic>
        <p:nvPicPr>
          <p:cNvPr id="12" name="Picture 11">
            <a:extLst>
              <a:ext uri="{FF2B5EF4-FFF2-40B4-BE49-F238E27FC236}">
                <a16:creationId xmlns:a16="http://schemas.microsoft.com/office/drawing/2014/main" id="{74943BA7-76E4-0F45-A05C-1C4D6090B0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635" y="0"/>
            <a:ext cx="12181170" cy="6848484"/>
          </a:xfrm>
          <a:prstGeom prst="rect">
            <a:avLst/>
          </a:prstGeom>
        </p:spPr>
      </p:pic>
      <p:sp>
        <p:nvSpPr>
          <p:cNvPr id="15" name="Rectangle 14">
            <a:extLst>
              <a:ext uri="{FF2B5EF4-FFF2-40B4-BE49-F238E27FC236}">
                <a16:creationId xmlns:a16="http://schemas.microsoft.com/office/drawing/2014/main" id="{DF626741-581D-9C4B-88A7-1CDEF2F46FD4}"/>
              </a:ext>
            </a:extLst>
          </p:cNvPr>
          <p:cNvSpPr/>
          <p:nvPr userDrawn="1"/>
        </p:nvSpPr>
        <p:spPr>
          <a:xfrm>
            <a:off x="2682652" y="2935940"/>
            <a:ext cx="8092176" cy="2308324"/>
          </a:xfrm>
          <a:prstGeom prst="rect">
            <a:avLst/>
          </a:prstGeom>
        </p:spPr>
        <p:txBody>
          <a:bodyPr wrap="square">
            <a:spAutoFit/>
          </a:bodyPr>
          <a:lstStyle/>
          <a:p>
            <a:r>
              <a:rPr lang="en-US" dirty="0">
                <a:latin typeface="+mj-lt"/>
              </a:rPr>
              <a:t>KBR’s Zero Harm culture informs all we do and is at the heart of our commitment and ongoing journey toward being a more inclusive and diverse company.</a:t>
            </a:r>
          </a:p>
          <a:p>
            <a:r>
              <a:rPr lang="en-US" dirty="0">
                <a:latin typeface="+mj-lt"/>
              </a:rPr>
              <a:t> </a:t>
            </a:r>
          </a:p>
          <a:p>
            <a:r>
              <a:rPr lang="en-US" dirty="0">
                <a:latin typeface="+mj-lt"/>
              </a:rPr>
              <a:t>That commitment is central to our team of teams philosophy and fosters an environment of real collaboration across cultures and locations.</a:t>
            </a:r>
          </a:p>
          <a:p>
            <a:r>
              <a:rPr lang="en-US" dirty="0">
                <a:latin typeface="+mj-lt"/>
              </a:rPr>
              <a:t> </a:t>
            </a:r>
          </a:p>
          <a:p>
            <a:r>
              <a:rPr lang="en-US" dirty="0">
                <a:latin typeface="+mj-lt"/>
              </a:rPr>
              <a:t>By embracing our differences and individual perspectives and by working together, we are more innovative, more resilient and safer.</a:t>
            </a:r>
          </a:p>
        </p:txBody>
      </p:sp>
      <p:sp>
        <p:nvSpPr>
          <p:cNvPr id="2" name="Rectangle 1">
            <a:extLst>
              <a:ext uri="{FF2B5EF4-FFF2-40B4-BE49-F238E27FC236}">
                <a16:creationId xmlns:a16="http://schemas.microsoft.com/office/drawing/2014/main" id="{CCCF6D34-AE35-FF41-9614-C576EDEB85A7}"/>
              </a:ext>
            </a:extLst>
          </p:cNvPr>
          <p:cNvSpPr/>
          <p:nvPr userDrawn="1"/>
        </p:nvSpPr>
        <p:spPr>
          <a:xfrm>
            <a:off x="2474843" y="2733261"/>
            <a:ext cx="8786192" cy="284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051C3EF3-9F1A-2D41-BB9D-35E49F8FC706}"/>
              </a:ext>
            </a:extLst>
          </p:cNvPr>
          <p:cNvSpPr txBox="1">
            <a:spLocks/>
          </p:cNvSpPr>
          <p:nvPr userDrawn="1"/>
        </p:nvSpPr>
        <p:spPr>
          <a:xfrm>
            <a:off x="2671823" y="396908"/>
            <a:ext cx="9008833" cy="907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sz="4400" dirty="0">
                <a:solidFill>
                  <a:srgbClr val="7E4098"/>
                </a:solidFill>
                <a:latin typeface="+mj-lt"/>
              </a:rPr>
              <a:t>INCLUSION &amp; DIVERSITY</a:t>
            </a:r>
          </a:p>
        </p:txBody>
      </p:sp>
      <p:sp>
        <p:nvSpPr>
          <p:cNvPr id="19" name="Title 1">
            <a:extLst>
              <a:ext uri="{FF2B5EF4-FFF2-40B4-BE49-F238E27FC236}">
                <a16:creationId xmlns:a16="http://schemas.microsoft.com/office/drawing/2014/main" id="{8E722384-5460-E145-B2DE-BDAF3F24B045}"/>
              </a:ext>
            </a:extLst>
          </p:cNvPr>
          <p:cNvSpPr>
            <a:spLocks noGrp="1"/>
          </p:cNvSpPr>
          <p:nvPr>
            <p:ph type="title"/>
          </p:nvPr>
        </p:nvSpPr>
        <p:spPr>
          <a:xfrm>
            <a:off x="2671823" y="1613736"/>
            <a:ext cx="9008833" cy="733415"/>
          </a:xfrm>
          <a:prstGeom prst="rect">
            <a:avLst/>
          </a:prstGeom>
        </p:spPr>
        <p:txBody>
          <a:bodyPr>
            <a:normAutofit/>
          </a:bodyPr>
          <a:lstStyle>
            <a:lvl1pPr>
              <a:defRPr sz="2800">
                <a:solidFill>
                  <a:srgbClr val="7E4098"/>
                </a:solidFill>
                <a:latin typeface="+mj-lt"/>
              </a:defRPr>
            </a:lvl1pPr>
          </a:lstStyle>
          <a:p>
            <a:endParaRPr lang="en-US" dirty="0"/>
          </a:p>
        </p:txBody>
      </p:sp>
      <p:sp>
        <p:nvSpPr>
          <p:cNvPr id="17" name="Content Placeholder 2">
            <a:extLst>
              <a:ext uri="{FF2B5EF4-FFF2-40B4-BE49-F238E27FC236}">
                <a16:creationId xmlns:a16="http://schemas.microsoft.com/office/drawing/2014/main" id="{01AAF5A4-FB83-7F44-8CC4-89E464830B13}"/>
              </a:ext>
            </a:extLst>
          </p:cNvPr>
          <p:cNvSpPr>
            <a:spLocks noGrp="1"/>
          </p:cNvSpPr>
          <p:nvPr>
            <p:ph idx="1"/>
          </p:nvPr>
        </p:nvSpPr>
        <p:spPr>
          <a:xfrm>
            <a:off x="2880000" y="2385017"/>
            <a:ext cx="8800656" cy="339232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4"/>
              </a:buBlip>
              <a:defRPr>
                <a:solidFill>
                  <a:schemeClr val="tx2"/>
                </a:solidFill>
                <a:latin typeface="+mj-lt"/>
              </a:defRPr>
            </a:lvl4pPr>
            <a:lvl5pPr marL="2057400" indent="-228600">
              <a:buSzPct val="50000"/>
              <a:buFontTx/>
              <a:buBlip>
                <a:blip r:embed="rId5"/>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7" name="Group 26">
            <a:extLst>
              <a:ext uri="{FF2B5EF4-FFF2-40B4-BE49-F238E27FC236}">
                <a16:creationId xmlns:a16="http://schemas.microsoft.com/office/drawing/2014/main" id="{81D0E63A-66C7-BC4F-8FDF-8F7F55B66903}"/>
              </a:ext>
            </a:extLst>
          </p:cNvPr>
          <p:cNvGrpSpPr/>
          <p:nvPr userDrawn="1"/>
        </p:nvGrpSpPr>
        <p:grpSpPr>
          <a:xfrm>
            <a:off x="2192481" y="5742702"/>
            <a:ext cx="9705109" cy="1279765"/>
            <a:chOff x="2192481" y="5742702"/>
            <a:chExt cx="9705109" cy="1279765"/>
          </a:xfrm>
        </p:grpSpPr>
        <p:sp>
          <p:nvSpPr>
            <p:cNvPr id="28" name="Rectangle 27">
              <a:extLst>
                <a:ext uri="{FF2B5EF4-FFF2-40B4-BE49-F238E27FC236}">
                  <a16:creationId xmlns:a16="http://schemas.microsoft.com/office/drawing/2014/main" id="{6FD0BFC4-07A8-0D4E-BD11-B92707E3C07A}"/>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a:extLst>
                <a:ext uri="{FF2B5EF4-FFF2-40B4-BE49-F238E27FC236}">
                  <a16:creationId xmlns:a16="http://schemas.microsoft.com/office/drawing/2014/main" id="{309326AE-CE2E-5A4E-B6D1-CA228769E856}"/>
                </a:ext>
              </a:extLst>
            </p:cNvPr>
            <p:cNvGrpSpPr/>
            <p:nvPr userDrawn="1"/>
          </p:nvGrpSpPr>
          <p:grpSpPr>
            <a:xfrm>
              <a:off x="2506440" y="5742702"/>
              <a:ext cx="9174216" cy="1279765"/>
              <a:chOff x="2506440" y="7138917"/>
              <a:chExt cx="9174216" cy="1279765"/>
            </a:xfrm>
          </p:grpSpPr>
          <p:pic>
            <p:nvPicPr>
              <p:cNvPr id="30" name="Picture 29" descr="Logo&#10;&#10;Description automatically generated">
                <a:extLst>
                  <a:ext uri="{FF2B5EF4-FFF2-40B4-BE49-F238E27FC236}">
                    <a16:creationId xmlns:a16="http://schemas.microsoft.com/office/drawing/2014/main" id="{9F1830A9-518D-F94C-BA43-756B45F7F95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31" name="Picture 30" descr="Logo&#10;&#10;Description automatically generated">
                <a:extLst>
                  <a:ext uri="{FF2B5EF4-FFF2-40B4-BE49-F238E27FC236}">
                    <a16:creationId xmlns:a16="http://schemas.microsoft.com/office/drawing/2014/main" id="{643E2022-22BD-DD4A-8833-ACC48D02444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32" name="Picture 31" descr="Logo&#10;&#10;Description automatically generated">
                <a:extLst>
                  <a:ext uri="{FF2B5EF4-FFF2-40B4-BE49-F238E27FC236}">
                    <a16:creationId xmlns:a16="http://schemas.microsoft.com/office/drawing/2014/main" id="{611982E0-A2F1-E74D-9C7F-404BE757596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33" name="Straight Connector 32">
                <a:extLst>
                  <a:ext uri="{FF2B5EF4-FFF2-40B4-BE49-F238E27FC236}">
                    <a16:creationId xmlns:a16="http://schemas.microsoft.com/office/drawing/2014/main" id="{7A39D741-2FC4-7347-B809-C320E696D8EB}"/>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
        <p:nvSpPr>
          <p:cNvPr id="34" name="TextBox 33">
            <a:extLst>
              <a:ext uri="{FF2B5EF4-FFF2-40B4-BE49-F238E27FC236}">
                <a16:creationId xmlns:a16="http://schemas.microsoft.com/office/drawing/2014/main" id="{0919A8D3-C293-AC40-B401-738F96693262}"/>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35" name="Slide Number Placeholder 7">
            <a:extLst>
              <a:ext uri="{FF2B5EF4-FFF2-40B4-BE49-F238E27FC236}">
                <a16:creationId xmlns:a16="http://schemas.microsoft.com/office/drawing/2014/main" id="{39F4C569-D275-444C-992B-C638C39C35A1}"/>
              </a:ext>
            </a:extLst>
          </p:cNvPr>
          <p:cNvSpPr txBox="1">
            <a:spLocks/>
          </p:cNvSpPr>
          <p:nvPr userDrawn="1"/>
        </p:nvSpPr>
        <p:spPr>
          <a:xfrm>
            <a:off x="42746" y="618420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spTree>
    <p:extLst>
      <p:ext uri="{BB962C8B-B14F-4D97-AF65-F5344CB8AC3E}">
        <p14:creationId xmlns:p14="http://schemas.microsoft.com/office/powerpoint/2010/main" val="232681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0_Blank">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266CB9F-38EA-294F-BB80-2787FD1BEF90}"/>
              </a:ext>
            </a:extLst>
          </p:cNvPr>
          <p:cNvSpPr/>
          <p:nvPr userDrawn="1"/>
        </p:nvSpPr>
        <p:spPr>
          <a:xfrm>
            <a:off x="0" y="5576629"/>
            <a:ext cx="12191998" cy="1281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88260FF-151C-7744-B190-389A57FF44D9}"/>
              </a:ext>
            </a:extLst>
          </p:cNvPr>
          <p:cNvSpPr/>
          <p:nvPr userDrawn="1"/>
        </p:nvSpPr>
        <p:spPr>
          <a:xfrm>
            <a:off x="0" y="6462593"/>
            <a:ext cx="8780585" cy="3954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992DCB8-E033-7A4F-BB83-AFB39E5C0F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58" y="3429"/>
            <a:ext cx="12181169" cy="6854571"/>
          </a:xfrm>
          <a:prstGeom prst="rect">
            <a:avLst/>
          </a:prstGeom>
        </p:spPr>
      </p:pic>
      <p:pic>
        <p:nvPicPr>
          <p:cNvPr id="12" name="Picture 11">
            <a:extLst>
              <a:ext uri="{FF2B5EF4-FFF2-40B4-BE49-F238E27FC236}">
                <a16:creationId xmlns:a16="http://schemas.microsoft.com/office/drawing/2014/main" id="{74943BA7-76E4-0F45-A05C-1C4D6090B0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635" y="0"/>
            <a:ext cx="12181170" cy="6848484"/>
          </a:xfrm>
          <a:prstGeom prst="rect">
            <a:avLst/>
          </a:prstGeom>
        </p:spPr>
      </p:pic>
      <p:sp>
        <p:nvSpPr>
          <p:cNvPr id="15" name="Rectangle 14">
            <a:extLst>
              <a:ext uri="{FF2B5EF4-FFF2-40B4-BE49-F238E27FC236}">
                <a16:creationId xmlns:a16="http://schemas.microsoft.com/office/drawing/2014/main" id="{DF626741-581D-9C4B-88A7-1CDEF2F46FD4}"/>
              </a:ext>
            </a:extLst>
          </p:cNvPr>
          <p:cNvSpPr/>
          <p:nvPr userDrawn="1"/>
        </p:nvSpPr>
        <p:spPr>
          <a:xfrm>
            <a:off x="2682652" y="2935940"/>
            <a:ext cx="8092176" cy="2308324"/>
          </a:xfrm>
          <a:prstGeom prst="rect">
            <a:avLst/>
          </a:prstGeom>
        </p:spPr>
        <p:txBody>
          <a:bodyPr wrap="square">
            <a:spAutoFit/>
          </a:bodyPr>
          <a:lstStyle/>
          <a:p>
            <a:r>
              <a:rPr lang="en-US" dirty="0">
                <a:latin typeface="+mj-lt"/>
              </a:rPr>
              <a:t>KBR’s Zero Harm culture informs all we do and is at the heart of our commitment and ongoing journey toward being a more inclusive and diverse company.</a:t>
            </a:r>
          </a:p>
          <a:p>
            <a:r>
              <a:rPr lang="en-US" dirty="0">
                <a:latin typeface="+mj-lt"/>
              </a:rPr>
              <a:t> </a:t>
            </a:r>
          </a:p>
          <a:p>
            <a:r>
              <a:rPr lang="en-US" dirty="0">
                <a:latin typeface="+mj-lt"/>
              </a:rPr>
              <a:t>That commitment is central to our team of teams philosophy and fosters an environment of real collaboration across cultures and locations.</a:t>
            </a:r>
          </a:p>
          <a:p>
            <a:r>
              <a:rPr lang="en-US" dirty="0">
                <a:latin typeface="+mj-lt"/>
              </a:rPr>
              <a:t> </a:t>
            </a:r>
          </a:p>
          <a:p>
            <a:r>
              <a:rPr lang="en-US" dirty="0">
                <a:latin typeface="+mj-lt"/>
              </a:rPr>
              <a:t>By embracing our differences and individual perspectives and by working together, we are more innovative, more resilient and safer.</a:t>
            </a:r>
          </a:p>
        </p:txBody>
      </p:sp>
      <p:sp>
        <p:nvSpPr>
          <p:cNvPr id="2" name="Rectangle 1">
            <a:extLst>
              <a:ext uri="{FF2B5EF4-FFF2-40B4-BE49-F238E27FC236}">
                <a16:creationId xmlns:a16="http://schemas.microsoft.com/office/drawing/2014/main" id="{CCCF6D34-AE35-FF41-9614-C576EDEB85A7}"/>
              </a:ext>
            </a:extLst>
          </p:cNvPr>
          <p:cNvSpPr/>
          <p:nvPr userDrawn="1"/>
        </p:nvSpPr>
        <p:spPr>
          <a:xfrm>
            <a:off x="2474843" y="2733261"/>
            <a:ext cx="8786192" cy="284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itle 1">
            <a:extLst>
              <a:ext uri="{FF2B5EF4-FFF2-40B4-BE49-F238E27FC236}">
                <a16:creationId xmlns:a16="http://schemas.microsoft.com/office/drawing/2014/main" id="{3BBFEB29-1D4C-4449-AF88-ADA3FDB76108}"/>
              </a:ext>
            </a:extLst>
          </p:cNvPr>
          <p:cNvSpPr txBox="1">
            <a:spLocks/>
          </p:cNvSpPr>
          <p:nvPr userDrawn="1"/>
        </p:nvSpPr>
        <p:spPr>
          <a:xfrm>
            <a:off x="2671823" y="396908"/>
            <a:ext cx="9008833" cy="907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sz="4400" dirty="0">
                <a:solidFill>
                  <a:srgbClr val="7E4098"/>
                </a:solidFill>
                <a:latin typeface="+mj-lt"/>
              </a:rPr>
              <a:t>INCLUSION &amp; DIVERSITY</a:t>
            </a:r>
          </a:p>
        </p:txBody>
      </p:sp>
      <p:sp>
        <p:nvSpPr>
          <p:cNvPr id="16" name="Content Placeholder 2">
            <a:extLst>
              <a:ext uri="{FF2B5EF4-FFF2-40B4-BE49-F238E27FC236}">
                <a16:creationId xmlns:a16="http://schemas.microsoft.com/office/drawing/2014/main" id="{FD8F97FF-6457-B848-83EF-68A5E7A53C4D}"/>
              </a:ext>
            </a:extLst>
          </p:cNvPr>
          <p:cNvSpPr>
            <a:spLocks noGrp="1"/>
          </p:cNvSpPr>
          <p:nvPr>
            <p:ph idx="1"/>
          </p:nvPr>
        </p:nvSpPr>
        <p:spPr>
          <a:xfrm>
            <a:off x="2785946" y="1953491"/>
            <a:ext cx="8800656" cy="387009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4"/>
              </a:buBlip>
              <a:defRPr>
                <a:solidFill>
                  <a:schemeClr val="tx2"/>
                </a:solidFill>
                <a:latin typeface="+mj-lt"/>
              </a:defRPr>
            </a:lvl4pPr>
            <a:lvl5pPr marL="2057400" indent="-228600">
              <a:buSzPct val="50000"/>
              <a:buFontTx/>
              <a:buBlip>
                <a:blip r:embed="rId5"/>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10500A29-22CB-294B-970A-E9FBD9F1A810}"/>
              </a:ext>
            </a:extLst>
          </p:cNvPr>
          <p:cNvGrpSpPr/>
          <p:nvPr userDrawn="1"/>
        </p:nvGrpSpPr>
        <p:grpSpPr>
          <a:xfrm>
            <a:off x="2192481" y="5742702"/>
            <a:ext cx="9705109" cy="1279765"/>
            <a:chOff x="2192481" y="5742702"/>
            <a:chExt cx="9705109" cy="1279765"/>
          </a:xfrm>
        </p:grpSpPr>
        <p:sp>
          <p:nvSpPr>
            <p:cNvPr id="17" name="Rectangle 16">
              <a:extLst>
                <a:ext uri="{FF2B5EF4-FFF2-40B4-BE49-F238E27FC236}">
                  <a16:creationId xmlns:a16="http://schemas.microsoft.com/office/drawing/2014/main" id="{59F67EFF-E22B-2044-ABDB-19553271AD85}"/>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A9F9AC3-4133-8E45-B789-69EFCBB12283}"/>
                </a:ext>
              </a:extLst>
            </p:cNvPr>
            <p:cNvGrpSpPr/>
            <p:nvPr userDrawn="1"/>
          </p:nvGrpSpPr>
          <p:grpSpPr>
            <a:xfrm>
              <a:off x="2506440" y="5742702"/>
              <a:ext cx="9174216" cy="1279765"/>
              <a:chOff x="2506440" y="7138917"/>
              <a:chExt cx="9174216" cy="1279765"/>
            </a:xfrm>
          </p:grpSpPr>
          <p:pic>
            <p:nvPicPr>
              <p:cNvPr id="23" name="Picture 22" descr="Logo&#10;&#10;Description automatically generated">
                <a:extLst>
                  <a:ext uri="{FF2B5EF4-FFF2-40B4-BE49-F238E27FC236}">
                    <a16:creationId xmlns:a16="http://schemas.microsoft.com/office/drawing/2014/main" id="{2F6BBC6C-F2D6-2749-BD02-BE7CD70E6A0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24" name="Picture 23" descr="Logo&#10;&#10;Description automatically generated">
                <a:extLst>
                  <a:ext uri="{FF2B5EF4-FFF2-40B4-BE49-F238E27FC236}">
                    <a16:creationId xmlns:a16="http://schemas.microsoft.com/office/drawing/2014/main" id="{5CC836E6-5A3D-7B4A-B1B9-430F22384F6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25" name="Picture 24" descr="Logo&#10;&#10;Description automatically generated">
                <a:extLst>
                  <a:ext uri="{FF2B5EF4-FFF2-40B4-BE49-F238E27FC236}">
                    <a16:creationId xmlns:a16="http://schemas.microsoft.com/office/drawing/2014/main" id="{452B1F78-0D77-5F42-AC48-6AF8742E307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26" name="Straight Connector 25">
                <a:extLst>
                  <a:ext uri="{FF2B5EF4-FFF2-40B4-BE49-F238E27FC236}">
                    <a16:creationId xmlns:a16="http://schemas.microsoft.com/office/drawing/2014/main" id="{33320F81-E8E3-154F-ADAD-CFEA4A00E5A1}"/>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
        <p:nvSpPr>
          <p:cNvPr id="27" name="TextBox 26">
            <a:extLst>
              <a:ext uri="{FF2B5EF4-FFF2-40B4-BE49-F238E27FC236}">
                <a16:creationId xmlns:a16="http://schemas.microsoft.com/office/drawing/2014/main" id="{8283016A-4B38-754A-BD57-B08C2A8B6EFB}"/>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28" name="Slide Number Placeholder 7">
            <a:extLst>
              <a:ext uri="{FF2B5EF4-FFF2-40B4-BE49-F238E27FC236}">
                <a16:creationId xmlns:a16="http://schemas.microsoft.com/office/drawing/2014/main" id="{ECA40617-FF17-4249-B27B-ADCE7D0ADB03}"/>
              </a:ext>
            </a:extLst>
          </p:cNvPr>
          <p:cNvSpPr>
            <a:spLocks noGrp="1"/>
          </p:cNvSpPr>
          <p:nvPr>
            <p:ph type="sldNum" sz="quarter" idx="11"/>
          </p:nvPr>
        </p:nvSpPr>
        <p:spPr>
          <a:xfrm>
            <a:off x="42746" y="618420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spTree>
    <p:extLst>
      <p:ext uri="{BB962C8B-B14F-4D97-AF65-F5344CB8AC3E}">
        <p14:creationId xmlns:p14="http://schemas.microsoft.com/office/powerpoint/2010/main" val="8055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3_Blank">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9F643B6-5B4E-FE47-AF9E-D19AFC824F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429"/>
            <a:ext cx="12181169" cy="6854571"/>
          </a:xfrm>
          <a:prstGeom prst="rect">
            <a:avLst/>
          </a:prstGeom>
        </p:spPr>
      </p:pic>
      <p:sp>
        <p:nvSpPr>
          <p:cNvPr id="15" name="Rectangle 14">
            <a:extLst>
              <a:ext uri="{FF2B5EF4-FFF2-40B4-BE49-F238E27FC236}">
                <a16:creationId xmlns:a16="http://schemas.microsoft.com/office/drawing/2014/main" id="{DF626741-581D-9C4B-88A7-1CDEF2F46FD4}"/>
              </a:ext>
            </a:extLst>
          </p:cNvPr>
          <p:cNvSpPr/>
          <p:nvPr userDrawn="1"/>
        </p:nvSpPr>
        <p:spPr>
          <a:xfrm>
            <a:off x="2682652" y="2935940"/>
            <a:ext cx="8092176" cy="2308324"/>
          </a:xfrm>
          <a:prstGeom prst="rect">
            <a:avLst/>
          </a:prstGeom>
        </p:spPr>
        <p:txBody>
          <a:bodyPr wrap="square">
            <a:spAutoFit/>
          </a:bodyPr>
          <a:lstStyle/>
          <a:p>
            <a:r>
              <a:rPr lang="en-US" dirty="0">
                <a:latin typeface="+mj-lt"/>
              </a:rPr>
              <a:t>KBR’s Zero Harm culture informs all we do and is at the heart of our commitment and ongoing journey toward being a more inclusive and diverse company.</a:t>
            </a:r>
          </a:p>
          <a:p>
            <a:r>
              <a:rPr lang="en-US" dirty="0">
                <a:latin typeface="+mj-lt"/>
              </a:rPr>
              <a:t> </a:t>
            </a:r>
          </a:p>
          <a:p>
            <a:r>
              <a:rPr lang="en-US" dirty="0">
                <a:latin typeface="+mj-lt"/>
              </a:rPr>
              <a:t>That commitment is central to our team of teams philosophy and fosters an environment of real collaboration across cultures and locations.</a:t>
            </a:r>
          </a:p>
          <a:p>
            <a:r>
              <a:rPr lang="en-US" dirty="0">
                <a:latin typeface="+mj-lt"/>
              </a:rPr>
              <a:t> </a:t>
            </a:r>
          </a:p>
          <a:p>
            <a:r>
              <a:rPr lang="en-US" dirty="0">
                <a:latin typeface="+mj-lt"/>
              </a:rPr>
              <a:t>By embracing our differences and individual perspectives and by working together, we are more innovative, more resilient and safer.</a:t>
            </a:r>
          </a:p>
        </p:txBody>
      </p:sp>
      <p:sp>
        <p:nvSpPr>
          <p:cNvPr id="2" name="Rectangle 1">
            <a:extLst>
              <a:ext uri="{FF2B5EF4-FFF2-40B4-BE49-F238E27FC236}">
                <a16:creationId xmlns:a16="http://schemas.microsoft.com/office/drawing/2014/main" id="{CCCF6D34-AE35-FF41-9614-C576EDEB85A7}"/>
              </a:ext>
            </a:extLst>
          </p:cNvPr>
          <p:cNvSpPr/>
          <p:nvPr userDrawn="1"/>
        </p:nvSpPr>
        <p:spPr>
          <a:xfrm>
            <a:off x="2474843" y="2733261"/>
            <a:ext cx="8786192" cy="284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1">
            <a:extLst>
              <a:ext uri="{FF2B5EF4-FFF2-40B4-BE49-F238E27FC236}">
                <a16:creationId xmlns:a16="http://schemas.microsoft.com/office/drawing/2014/main" id="{4A8A61C7-C4D1-5345-A5C4-CF66FDC9E7B9}"/>
              </a:ext>
            </a:extLst>
          </p:cNvPr>
          <p:cNvSpPr txBox="1">
            <a:spLocks/>
          </p:cNvSpPr>
          <p:nvPr userDrawn="1"/>
        </p:nvSpPr>
        <p:spPr>
          <a:xfrm>
            <a:off x="2671823" y="396908"/>
            <a:ext cx="9008833" cy="907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sz="4400" dirty="0">
                <a:solidFill>
                  <a:srgbClr val="061F5B"/>
                </a:solidFill>
                <a:latin typeface="+mj-lt"/>
              </a:rPr>
              <a:t>COMMUNITY ENGAGEMENT</a:t>
            </a:r>
          </a:p>
        </p:txBody>
      </p:sp>
      <p:sp>
        <p:nvSpPr>
          <p:cNvPr id="26" name="Title 1">
            <a:extLst>
              <a:ext uri="{FF2B5EF4-FFF2-40B4-BE49-F238E27FC236}">
                <a16:creationId xmlns:a16="http://schemas.microsoft.com/office/drawing/2014/main" id="{89289088-8190-9A40-876F-D5E2D3F41D1D}"/>
              </a:ext>
            </a:extLst>
          </p:cNvPr>
          <p:cNvSpPr>
            <a:spLocks noGrp="1"/>
          </p:cNvSpPr>
          <p:nvPr>
            <p:ph type="title"/>
          </p:nvPr>
        </p:nvSpPr>
        <p:spPr>
          <a:xfrm>
            <a:off x="2671823" y="1613736"/>
            <a:ext cx="9008833" cy="733415"/>
          </a:xfrm>
          <a:prstGeom prst="rect">
            <a:avLst/>
          </a:prstGeom>
        </p:spPr>
        <p:txBody>
          <a:bodyPr>
            <a:normAutofit/>
          </a:bodyPr>
          <a:lstStyle>
            <a:lvl1pPr>
              <a:defRPr sz="2800">
                <a:solidFill>
                  <a:srgbClr val="013C7F"/>
                </a:solidFill>
                <a:latin typeface="+mj-lt"/>
              </a:defRPr>
            </a:lvl1pPr>
          </a:lstStyle>
          <a:p>
            <a:endParaRPr lang="en-US" dirty="0"/>
          </a:p>
        </p:txBody>
      </p:sp>
      <p:sp>
        <p:nvSpPr>
          <p:cNvPr id="11" name="Content Placeholder 2">
            <a:extLst>
              <a:ext uri="{FF2B5EF4-FFF2-40B4-BE49-F238E27FC236}">
                <a16:creationId xmlns:a16="http://schemas.microsoft.com/office/drawing/2014/main" id="{B00AB6E5-2D38-7B4E-ABC6-048764B9AB90}"/>
              </a:ext>
            </a:extLst>
          </p:cNvPr>
          <p:cNvSpPr>
            <a:spLocks noGrp="1"/>
          </p:cNvSpPr>
          <p:nvPr>
            <p:ph idx="1"/>
          </p:nvPr>
        </p:nvSpPr>
        <p:spPr>
          <a:xfrm>
            <a:off x="2880000" y="2385017"/>
            <a:ext cx="8800656" cy="339232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a:extLst>
              <a:ext uri="{FF2B5EF4-FFF2-40B4-BE49-F238E27FC236}">
                <a16:creationId xmlns:a16="http://schemas.microsoft.com/office/drawing/2014/main" id="{BB03DCAD-B9F3-1949-B09B-202F1868C227}"/>
              </a:ext>
            </a:extLst>
          </p:cNvPr>
          <p:cNvGrpSpPr/>
          <p:nvPr userDrawn="1"/>
        </p:nvGrpSpPr>
        <p:grpSpPr>
          <a:xfrm>
            <a:off x="2192481" y="5742702"/>
            <a:ext cx="9705109" cy="1279765"/>
            <a:chOff x="2192481" y="5742702"/>
            <a:chExt cx="9705109" cy="1279765"/>
          </a:xfrm>
        </p:grpSpPr>
        <p:sp>
          <p:nvSpPr>
            <p:cNvPr id="13" name="Rectangle 12">
              <a:extLst>
                <a:ext uri="{FF2B5EF4-FFF2-40B4-BE49-F238E27FC236}">
                  <a16:creationId xmlns:a16="http://schemas.microsoft.com/office/drawing/2014/main" id="{FE858FE1-1431-2342-B702-9C4324BB6BCB}"/>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54639A34-8F29-8043-AC86-37E6A8C4953C}"/>
                </a:ext>
              </a:extLst>
            </p:cNvPr>
            <p:cNvGrpSpPr/>
            <p:nvPr userDrawn="1"/>
          </p:nvGrpSpPr>
          <p:grpSpPr>
            <a:xfrm>
              <a:off x="2506440" y="5742702"/>
              <a:ext cx="9174216" cy="1279765"/>
              <a:chOff x="2506440" y="7138917"/>
              <a:chExt cx="9174216" cy="1279765"/>
            </a:xfrm>
          </p:grpSpPr>
          <p:pic>
            <p:nvPicPr>
              <p:cNvPr id="17" name="Picture 16" descr="Logo&#10;&#10;Description automatically generated">
                <a:extLst>
                  <a:ext uri="{FF2B5EF4-FFF2-40B4-BE49-F238E27FC236}">
                    <a16:creationId xmlns:a16="http://schemas.microsoft.com/office/drawing/2014/main" id="{5359B0A4-378A-C84E-9E1D-7A041435C60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18" name="Picture 17" descr="Logo&#10;&#10;Description automatically generated">
                <a:extLst>
                  <a:ext uri="{FF2B5EF4-FFF2-40B4-BE49-F238E27FC236}">
                    <a16:creationId xmlns:a16="http://schemas.microsoft.com/office/drawing/2014/main" id="{270DD83C-0E64-9D4E-8DD3-B0012B15C1E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19" name="Picture 18" descr="Logo&#10;&#10;Description automatically generated">
                <a:extLst>
                  <a:ext uri="{FF2B5EF4-FFF2-40B4-BE49-F238E27FC236}">
                    <a16:creationId xmlns:a16="http://schemas.microsoft.com/office/drawing/2014/main" id="{5B693C0B-B6B8-484C-9111-2ACF238E23E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21" name="Straight Connector 20">
                <a:extLst>
                  <a:ext uri="{FF2B5EF4-FFF2-40B4-BE49-F238E27FC236}">
                    <a16:creationId xmlns:a16="http://schemas.microsoft.com/office/drawing/2014/main" id="{E340EEE8-F7BA-AD42-ABB5-6EA68132FBC0}"/>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
        <p:nvSpPr>
          <p:cNvPr id="22" name="TextBox 21">
            <a:extLst>
              <a:ext uri="{FF2B5EF4-FFF2-40B4-BE49-F238E27FC236}">
                <a16:creationId xmlns:a16="http://schemas.microsoft.com/office/drawing/2014/main" id="{C719FBC7-A803-5141-A384-C7BF34502BAC}"/>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23" name="Slide Number Placeholder 7">
            <a:extLst>
              <a:ext uri="{FF2B5EF4-FFF2-40B4-BE49-F238E27FC236}">
                <a16:creationId xmlns:a16="http://schemas.microsoft.com/office/drawing/2014/main" id="{158D652C-B9E4-8242-8E8E-E56B7AF9B811}"/>
              </a:ext>
            </a:extLst>
          </p:cNvPr>
          <p:cNvSpPr>
            <a:spLocks noGrp="1"/>
          </p:cNvSpPr>
          <p:nvPr>
            <p:ph type="sldNum" sz="quarter" idx="11"/>
          </p:nvPr>
        </p:nvSpPr>
        <p:spPr>
          <a:xfrm>
            <a:off x="42746" y="618420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spTree>
    <p:extLst>
      <p:ext uri="{BB962C8B-B14F-4D97-AF65-F5344CB8AC3E}">
        <p14:creationId xmlns:p14="http://schemas.microsoft.com/office/powerpoint/2010/main" val="126445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0_Blank">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9F643B6-5B4E-FE47-AF9E-D19AFC824F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429"/>
            <a:ext cx="12181169" cy="6854571"/>
          </a:xfrm>
          <a:prstGeom prst="rect">
            <a:avLst/>
          </a:prstGeom>
        </p:spPr>
      </p:pic>
      <p:sp>
        <p:nvSpPr>
          <p:cNvPr id="15" name="Rectangle 14">
            <a:extLst>
              <a:ext uri="{FF2B5EF4-FFF2-40B4-BE49-F238E27FC236}">
                <a16:creationId xmlns:a16="http://schemas.microsoft.com/office/drawing/2014/main" id="{DF626741-581D-9C4B-88A7-1CDEF2F46FD4}"/>
              </a:ext>
            </a:extLst>
          </p:cNvPr>
          <p:cNvSpPr/>
          <p:nvPr userDrawn="1"/>
        </p:nvSpPr>
        <p:spPr>
          <a:xfrm>
            <a:off x="2682652" y="2935940"/>
            <a:ext cx="8092176" cy="2308324"/>
          </a:xfrm>
          <a:prstGeom prst="rect">
            <a:avLst/>
          </a:prstGeom>
        </p:spPr>
        <p:txBody>
          <a:bodyPr wrap="square">
            <a:spAutoFit/>
          </a:bodyPr>
          <a:lstStyle/>
          <a:p>
            <a:r>
              <a:rPr lang="en-US" dirty="0">
                <a:latin typeface="+mj-lt"/>
              </a:rPr>
              <a:t>KBR’s Zero Harm culture informs all we do and is at the heart of our commitment and ongoing journey toward being a more inclusive and diverse company.</a:t>
            </a:r>
          </a:p>
          <a:p>
            <a:r>
              <a:rPr lang="en-US" dirty="0">
                <a:latin typeface="+mj-lt"/>
              </a:rPr>
              <a:t> </a:t>
            </a:r>
          </a:p>
          <a:p>
            <a:r>
              <a:rPr lang="en-US" dirty="0">
                <a:latin typeface="+mj-lt"/>
              </a:rPr>
              <a:t>That commitment is central to our team of teams philosophy and fosters an environment of real collaboration across cultures and locations.</a:t>
            </a:r>
          </a:p>
          <a:p>
            <a:r>
              <a:rPr lang="en-US" dirty="0">
                <a:latin typeface="+mj-lt"/>
              </a:rPr>
              <a:t> </a:t>
            </a:r>
          </a:p>
          <a:p>
            <a:r>
              <a:rPr lang="en-US" dirty="0">
                <a:latin typeface="+mj-lt"/>
              </a:rPr>
              <a:t>By embracing our differences and individual perspectives and by working together, we are more innovative, more resilient and safer.</a:t>
            </a:r>
          </a:p>
        </p:txBody>
      </p:sp>
      <p:sp>
        <p:nvSpPr>
          <p:cNvPr id="2" name="Rectangle 1">
            <a:extLst>
              <a:ext uri="{FF2B5EF4-FFF2-40B4-BE49-F238E27FC236}">
                <a16:creationId xmlns:a16="http://schemas.microsoft.com/office/drawing/2014/main" id="{CCCF6D34-AE35-FF41-9614-C576EDEB85A7}"/>
              </a:ext>
            </a:extLst>
          </p:cNvPr>
          <p:cNvSpPr/>
          <p:nvPr userDrawn="1"/>
        </p:nvSpPr>
        <p:spPr>
          <a:xfrm>
            <a:off x="2474843" y="2733261"/>
            <a:ext cx="8786192" cy="284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A343311D-1E51-F440-90BB-A157724AF88E}"/>
              </a:ext>
            </a:extLst>
          </p:cNvPr>
          <p:cNvSpPr txBox="1">
            <a:spLocks/>
          </p:cNvSpPr>
          <p:nvPr userDrawn="1"/>
        </p:nvSpPr>
        <p:spPr>
          <a:xfrm>
            <a:off x="2671823" y="396908"/>
            <a:ext cx="9008833" cy="907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sz="4400" dirty="0">
                <a:solidFill>
                  <a:srgbClr val="061F5B"/>
                </a:solidFill>
                <a:latin typeface="+mj-lt"/>
              </a:rPr>
              <a:t>COMMUNITY ENGAGEMENT</a:t>
            </a:r>
          </a:p>
        </p:txBody>
      </p:sp>
      <p:sp>
        <p:nvSpPr>
          <p:cNvPr id="11" name="Content Placeholder 2">
            <a:extLst>
              <a:ext uri="{FF2B5EF4-FFF2-40B4-BE49-F238E27FC236}">
                <a16:creationId xmlns:a16="http://schemas.microsoft.com/office/drawing/2014/main" id="{D16FD006-DD49-E041-A299-3F5E5C936A3D}"/>
              </a:ext>
            </a:extLst>
          </p:cNvPr>
          <p:cNvSpPr>
            <a:spLocks noGrp="1"/>
          </p:cNvSpPr>
          <p:nvPr>
            <p:ph idx="1"/>
          </p:nvPr>
        </p:nvSpPr>
        <p:spPr>
          <a:xfrm>
            <a:off x="2785946" y="1953491"/>
            <a:ext cx="8800656" cy="387009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a:extLst>
              <a:ext uri="{FF2B5EF4-FFF2-40B4-BE49-F238E27FC236}">
                <a16:creationId xmlns:a16="http://schemas.microsoft.com/office/drawing/2014/main" id="{C3D03F8C-F1E5-A745-B01A-94F0250E09D2}"/>
              </a:ext>
            </a:extLst>
          </p:cNvPr>
          <p:cNvGrpSpPr/>
          <p:nvPr userDrawn="1"/>
        </p:nvGrpSpPr>
        <p:grpSpPr>
          <a:xfrm>
            <a:off x="2192481" y="5742702"/>
            <a:ext cx="9705109" cy="1279765"/>
            <a:chOff x="2192481" y="5742702"/>
            <a:chExt cx="9705109" cy="1279765"/>
          </a:xfrm>
        </p:grpSpPr>
        <p:sp>
          <p:nvSpPr>
            <p:cNvPr id="13" name="Rectangle 12">
              <a:extLst>
                <a:ext uri="{FF2B5EF4-FFF2-40B4-BE49-F238E27FC236}">
                  <a16:creationId xmlns:a16="http://schemas.microsoft.com/office/drawing/2014/main" id="{1EBB9C03-3FFE-694A-883D-413064BC5CAB}"/>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78F481EB-F05F-6B4C-9B63-F85B0D3BC6F4}"/>
                </a:ext>
              </a:extLst>
            </p:cNvPr>
            <p:cNvGrpSpPr/>
            <p:nvPr userDrawn="1"/>
          </p:nvGrpSpPr>
          <p:grpSpPr>
            <a:xfrm>
              <a:off x="2506440" y="5742702"/>
              <a:ext cx="9174216" cy="1279765"/>
              <a:chOff x="2506440" y="7138917"/>
              <a:chExt cx="9174216" cy="1279765"/>
            </a:xfrm>
          </p:grpSpPr>
          <p:pic>
            <p:nvPicPr>
              <p:cNvPr id="17" name="Picture 16" descr="Logo&#10;&#10;Description automatically generated">
                <a:extLst>
                  <a:ext uri="{FF2B5EF4-FFF2-40B4-BE49-F238E27FC236}">
                    <a16:creationId xmlns:a16="http://schemas.microsoft.com/office/drawing/2014/main" id="{5CBF6664-E0A8-1A40-9EAF-75014982019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18" name="Picture 17" descr="Logo&#10;&#10;Description automatically generated">
                <a:extLst>
                  <a:ext uri="{FF2B5EF4-FFF2-40B4-BE49-F238E27FC236}">
                    <a16:creationId xmlns:a16="http://schemas.microsoft.com/office/drawing/2014/main" id="{184D5C5E-5E7E-7145-8FD3-C49C38A88D0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19" name="Picture 18" descr="Logo&#10;&#10;Description automatically generated">
                <a:extLst>
                  <a:ext uri="{FF2B5EF4-FFF2-40B4-BE49-F238E27FC236}">
                    <a16:creationId xmlns:a16="http://schemas.microsoft.com/office/drawing/2014/main" id="{931AF61A-F450-3442-AB06-9AA3A8D2C2C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20" name="Straight Connector 19">
                <a:extLst>
                  <a:ext uri="{FF2B5EF4-FFF2-40B4-BE49-F238E27FC236}">
                    <a16:creationId xmlns:a16="http://schemas.microsoft.com/office/drawing/2014/main" id="{1D1D03CB-F4C2-2F42-AFE1-E114556AEFAF}"/>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
        <p:nvSpPr>
          <p:cNvPr id="21" name="TextBox 20">
            <a:extLst>
              <a:ext uri="{FF2B5EF4-FFF2-40B4-BE49-F238E27FC236}">
                <a16:creationId xmlns:a16="http://schemas.microsoft.com/office/drawing/2014/main" id="{0DC1C44C-08AE-334C-99BE-2D7A574F8354}"/>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22" name="Slide Number Placeholder 7">
            <a:extLst>
              <a:ext uri="{FF2B5EF4-FFF2-40B4-BE49-F238E27FC236}">
                <a16:creationId xmlns:a16="http://schemas.microsoft.com/office/drawing/2014/main" id="{19D4B2AB-CB15-8343-AC69-7B23509BF0FC}"/>
              </a:ext>
            </a:extLst>
          </p:cNvPr>
          <p:cNvSpPr>
            <a:spLocks noGrp="1"/>
          </p:cNvSpPr>
          <p:nvPr>
            <p:ph type="sldNum" sz="quarter" idx="11"/>
          </p:nvPr>
        </p:nvSpPr>
        <p:spPr>
          <a:xfrm>
            <a:off x="42746" y="618420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spTree>
    <p:extLst>
      <p:ext uri="{BB962C8B-B14F-4D97-AF65-F5344CB8AC3E}">
        <p14:creationId xmlns:p14="http://schemas.microsoft.com/office/powerpoint/2010/main" val="259085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958" y="1"/>
            <a:ext cx="10454318" cy="1236770"/>
          </a:xfrm>
          <a:prstGeom prst="rect">
            <a:avLst/>
          </a:prstGeom>
        </p:spPr>
        <p:txBody>
          <a:bodyPr/>
          <a:lstStyle>
            <a:lvl1pPr>
              <a:lnSpc>
                <a:spcPct val="100000"/>
              </a:lnSpc>
              <a:defRPr baseline="0"/>
            </a:lvl1pPr>
          </a:lstStyle>
          <a:p>
            <a:r>
              <a:rPr lang="en-US" dirty="0"/>
              <a:t>Click to edit Master title style</a:t>
            </a:r>
            <a:br>
              <a:rPr lang="en-US" dirty="0"/>
            </a:br>
            <a:r>
              <a:rPr lang="en-US" dirty="0"/>
              <a:t>Two lines</a:t>
            </a:r>
          </a:p>
        </p:txBody>
      </p:sp>
      <p:cxnSp>
        <p:nvCxnSpPr>
          <p:cNvPr id="35" name="Straight Connector 34">
            <a:extLst>
              <a:ext uri="{FF2B5EF4-FFF2-40B4-BE49-F238E27FC236}">
                <a16:creationId xmlns:a16="http://schemas.microsoft.com/office/drawing/2014/main" id="{4F4F8784-80DE-40B4-9863-052134278C85}"/>
              </a:ext>
            </a:extLst>
          </p:cNvPr>
          <p:cNvCxnSpPr>
            <a:cxnSpLocks/>
          </p:cNvCxnSpPr>
          <p:nvPr userDrawn="1"/>
        </p:nvCxnSpPr>
        <p:spPr>
          <a:xfrm>
            <a:off x="489957" y="1236770"/>
            <a:ext cx="1132104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CFB6539A-9273-4ECC-8182-82E7C1F2827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4275" y="633252"/>
            <a:ext cx="866724" cy="479794"/>
          </a:xfrm>
          <a:prstGeom prst="rect">
            <a:avLst/>
          </a:prstGeom>
        </p:spPr>
      </p:pic>
      <p:sp>
        <p:nvSpPr>
          <p:cNvPr id="20" name="Rectangle 19">
            <a:extLst>
              <a:ext uri="{FF2B5EF4-FFF2-40B4-BE49-F238E27FC236}">
                <a16:creationId xmlns:a16="http://schemas.microsoft.com/office/drawing/2014/main" id="{2575E877-9672-E843-BF8D-94EA1E23B1DA}"/>
              </a:ext>
            </a:extLst>
          </p:cNvPr>
          <p:cNvSpPr/>
          <p:nvPr userDrawn="1"/>
        </p:nvSpPr>
        <p:spPr>
          <a:xfrm>
            <a:off x="8793480" y="6126480"/>
            <a:ext cx="3398520" cy="412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21" name="Rectangle 20">
            <a:extLst>
              <a:ext uri="{FF2B5EF4-FFF2-40B4-BE49-F238E27FC236}">
                <a16:creationId xmlns:a16="http://schemas.microsoft.com/office/drawing/2014/main" id="{593F1823-841B-A242-83B1-A30037ABB257}"/>
              </a:ext>
            </a:extLst>
          </p:cNvPr>
          <p:cNvSpPr/>
          <p:nvPr userDrawn="1"/>
        </p:nvSpPr>
        <p:spPr>
          <a:xfrm>
            <a:off x="0" y="6126579"/>
            <a:ext cx="8789955" cy="412752"/>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22" name="Slide Number Placeholder 5">
            <a:extLst>
              <a:ext uri="{FF2B5EF4-FFF2-40B4-BE49-F238E27FC236}">
                <a16:creationId xmlns:a16="http://schemas.microsoft.com/office/drawing/2014/main" id="{2A005721-9286-C342-A9DD-6A3B292FF7E0}"/>
              </a:ext>
            </a:extLst>
          </p:cNvPr>
          <p:cNvSpPr txBox="1">
            <a:spLocks/>
          </p:cNvSpPr>
          <p:nvPr userDrawn="1"/>
        </p:nvSpPr>
        <p:spPr>
          <a:xfrm>
            <a:off x="11680657" y="6123153"/>
            <a:ext cx="393834" cy="41275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41C16-093A-4073-AC1F-A0BBA60B080D}" type="slidenum">
              <a:rPr lang="en-US" sz="1050" smtClean="0">
                <a:latin typeface="+mj-lt"/>
              </a:rPr>
              <a:pPr/>
              <a:t>‹#›</a:t>
            </a:fld>
            <a:r>
              <a:rPr lang="en-US" sz="1050" dirty="0">
                <a:latin typeface="+mj-lt"/>
              </a:rPr>
              <a:t> </a:t>
            </a:r>
          </a:p>
        </p:txBody>
      </p:sp>
      <p:sp>
        <p:nvSpPr>
          <p:cNvPr id="23" name="TextBox 22">
            <a:extLst>
              <a:ext uri="{FF2B5EF4-FFF2-40B4-BE49-F238E27FC236}">
                <a16:creationId xmlns:a16="http://schemas.microsoft.com/office/drawing/2014/main" id="{18A0A7E9-396E-B440-ABCE-9364FBC6CF45}"/>
              </a:ext>
            </a:extLst>
          </p:cNvPr>
          <p:cNvSpPr txBox="1"/>
          <p:nvPr userDrawn="1"/>
        </p:nvSpPr>
        <p:spPr>
          <a:xfrm>
            <a:off x="380999" y="6604856"/>
            <a:ext cx="1685975" cy="184666"/>
          </a:xfrm>
          <a:prstGeom prst="rect">
            <a:avLst/>
          </a:prstGeom>
          <a:noFill/>
        </p:spPr>
        <p:txBody>
          <a:bodyPr wrap="square"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a:solidFill>
                  <a:schemeClr val="tx2">
                    <a:lumMod val="40000"/>
                    <a:lumOff val="60000"/>
                  </a:schemeClr>
                </a:solidFill>
                <a:effectLst/>
                <a:latin typeface="Arial" panose="020B0604020202020204" pitchFamily="34" charset="0"/>
                <a:ea typeface="+mn-ea"/>
                <a:cs typeface="Arial" panose="020B0604020202020204" pitchFamily="34" charset="0"/>
              </a:rPr>
              <a:t>©2021 KBR Inc. All Rights Reserved. </a:t>
            </a:r>
            <a:endParaRPr lang="en-US" sz="6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24" name="Footer Placeholder 4">
            <a:extLst>
              <a:ext uri="{FF2B5EF4-FFF2-40B4-BE49-F238E27FC236}">
                <a16:creationId xmlns:a16="http://schemas.microsoft.com/office/drawing/2014/main" id="{66CF2611-AD47-C34A-8A81-E5FC85DFE42D}"/>
              </a:ext>
            </a:extLst>
          </p:cNvPr>
          <p:cNvSpPr>
            <a:spLocks noGrp="1"/>
          </p:cNvSpPr>
          <p:nvPr>
            <p:ph type="ftr" sz="quarter" idx="3"/>
          </p:nvPr>
        </p:nvSpPr>
        <p:spPr>
          <a:xfrm>
            <a:off x="380999" y="6123154"/>
            <a:ext cx="3398520" cy="412752"/>
          </a:xfrm>
          <a:prstGeom prst="rect">
            <a:avLst/>
          </a:prstGeom>
        </p:spPr>
        <p:txBody>
          <a:bodyPr vert="horz" lIns="91440" tIns="45720" rIns="91440" bIns="45720" rtlCol="0" anchor="ctr"/>
          <a:lstStyle>
            <a:lvl1pPr algn="l">
              <a:defRPr sz="1000">
                <a:solidFill>
                  <a:schemeClr val="bg1"/>
                </a:solidFill>
              </a:defRPr>
            </a:lvl1pPr>
          </a:lstStyle>
          <a:p>
            <a:r>
              <a:rPr lang="en-US" dirty="0"/>
              <a:t>Presentation Text    |   Additional Text</a:t>
            </a:r>
          </a:p>
        </p:txBody>
      </p:sp>
      <p:sp>
        <p:nvSpPr>
          <p:cNvPr id="25" name="Footer Placeholder 4">
            <a:extLst>
              <a:ext uri="{FF2B5EF4-FFF2-40B4-BE49-F238E27FC236}">
                <a16:creationId xmlns:a16="http://schemas.microsoft.com/office/drawing/2014/main" id="{88202FE8-D4DA-7A4A-966C-43023CC447A8}"/>
              </a:ext>
            </a:extLst>
          </p:cNvPr>
          <p:cNvSpPr txBox="1">
            <a:spLocks/>
          </p:cNvSpPr>
          <p:nvPr userDrawn="1"/>
        </p:nvSpPr>
        <p:spPr>
          <a:xfrm>
            <a:off x="3779519" y="6126481"/>
            <a:ext cx="5010436" cy="409424"/>
          </a:xfrm>
          <a:prstGeom prst="rect">
            <a:avLst/>
          </a:prstGeom>
          <a:noFill/>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spc="-10" baseline="0" dirty="0">
                <a:solidFill>
                  <a:srgbClr val="FFDA00"/>
                </a:solidFill>
                <a:latin typeface="+mj-lt"/>
              </a:rPr>
              <a:t>We deliver science, technology and engineering solutions to governments and companies around the world.</a:t>
            </a:r>
          </a:p>
        </p:txBody>
      </p:sp>
      <p:sp>
        <p:nvSpPr>
          <p:cNvPr id="12" name="Text Placeholder 2">
            <a:extLst>
              <a:ext uri="{FF2B5EF4-FFF2-40B4-BE49-F238E27FC236}">
                <a16:creationId xmlns:a16="http://schemas.microsoft.com/office/drawing/2014/main" id="{AB26F60A-C087-4C46-B930-82F47B4B7287}"/>
              </a:ext>
            </a:extLst>
          </p:cNvPr>
          <p:cNvSpPr>
            <a:spLocks noGrp="1"/>
          </p:cNvSpPr>
          <p:nvPr>
            <p:ph idx="1"/>
          </p:nvPr>
        </p:nvSpPr>
        <p:spPr>
          <a:xfrm>
            <a:off x="672352" y="1488140"/>
            <a:ext cx="10271923" cy="450839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Logo&#10;&#10;Description automatically generated">
            <a:extLst>
              <a:ext uri="{FF2B5EF4-FFF2-40B4-BE49-F238E27FC236}">
                <a16:creationId xmlns:a16="http://schemas.microsoft.com/office/drawing/2014/main" id="{180F89BE-FC7E-E446-862B-7ED3F52463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1117" y="285221"/>
            <a:ext cx="1279765" cy="1279765"/>
          </a:xfrm>
          <a:prstGeom prst="rect">
            <a:avLst/>
          </a:prstGeom>
        </p:spPr>
      </p:pic>
    </p:spTree>
    <p:extLst>
      <p:ext uri="{BB962C8B-B14F-4D97-AF65-F5344CB8AC3E}">
        <p14:creationId xmlns:p14="http://schemas.microsoft.com/office/powerpoint/2010/main" val="88837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2_Blank">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C6311B-E322-7645-9E80-4907367033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714"/>
            <a:ext cx="12181169" cy="6854570"/>
          </a:xfrm>
          <a:prstGeom prst="rect">
            <a:avLst/>
          </a:prstGeom>
        </p:spPr>
      </p:pic>
      <p:sp>
        <p:nvSpPr>
          <p:cNvPr id="15" name="Rectangle 14">
            <a:extLst>
              <a:ext uri="{FF2B5EF4-FFF2-40B4-BE49-F238E27FC236}">
                <a16:creationId xmlns:a16="http://schemas.microsoft.com/office/drawing/2014/main" id="{DF626741-581D-9C4B-88A7-1CDEF2F46FD4}"/>
              </a:ext>
            </a:extLst>
          </p:cNvPr>
          <p:cNvSpPr/>
          <p:nvPr userDrawn="1"/>
        </p:nvSpPr>
        <p:spPr>
          <a:xfrm>
            <a:off x="2682652" y="2935940"/>
            <a:ext cx="8092176" cy="2308324"/>
          </a:xfrm>
          <a:prstGeom prst="rect">
            <a:avLst/>
          </a:prstGeom>
        </p:spPr>
        <p:txBody>
          <a:bodyPr wrap="square">
            <a:spAutoFit/>
          </a:bodyPr>
          <a:lstStyle/>
          <a:p>
            <a:r>
              <a:rPr lang="en-US" dirty="0">
                <a:latin typeface="+mj-lt"/>
              </a:rPr>
              <a:t>KBR’s Zero Harm culture informs all we do and is at the heart of our commitment and ongoing journey toward being a more inclusive and diverse company.</a:t>
            </a:r>
          </a:p>
          <a:p>
            <a:r>
              <a:rPr lang="en-US" dirty="0">
                <a:latin typeface="+mj-lt"/>
              </a:rPr>
              <a:t> </a:t>
            </a:r>
          </a:p>
          <a:p>
            <a:r>
              <a:rPr lang="en-US" dirty="0">
                <a:latin typeface="+mj-lt"/>
              </a:rPr>
              <a:t>That commitment is central to our team of teams philosophy and fosters an environment of real collaboration across cultures and locations.</a:t>
            </a:r>
          </a:p>
          <a:p>
            <a:r>
              <a:rPr lang="en-US" dirty="0">
                <a:latin typeface="+mj-lt"/>
              </a:rPr>
              <a:t> </a:t>
            </a:r>
          </a:p>
          <a:p>
            <a:r>
              <a:rPr lang="en-US" dirty="0">
                <a:latin typeface="+mj-lt"/>
              </a:rPr>
              <a:t>By embracing our differences and individual perspectives and by working together, we are more innovative, more resilient and safer.</a:t>
            </a:r>
          </a:p>
        </p:txBody>
      </p:sp>
      <p:sp>
        <p:nvSpPr>
          <p:cNvPr id="2" name="Rectangle 1">
            <a:extLst>
              <a:ext uri="{FF2B5EF4-FFF2-40B4-BE49-F238E27FC236}">
                <a16:creationId xmlns:a16="http://schemas.microsoft.com/office/drawing/2014/main" id="{CCCF6D34-AE35-FF41-9614-C576EDEB85A7}"/>
              </a:ext>
            </a:extLst>
          </p:cNvPr>
          <p:cNvSpPr/>
          <p:nvPr userDrawn="1"/>
        </p:nvSpPr>
        <p:spPr>
          <a:xfrm>
            <a:off x="2474843" y="2733261"/>
            <a:ext cx="8786192" cy="284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itle 1">
            <a:extLst>
              <a:ext uri="{FF2B5EF4-FFF2-40B4-BE49-F238E27FC236}">
                <a16:creationId xmlns:a16="http://schemas.microsoft.com/office/drawing/2014/main" id="{279093A5-54F7-5B40-967A-6F3712B036BC}"/>
              </a:ext>
            </a:extLst>
          </p:cNvPr>
          <p:cNvSpPr txBox="1">
            <a:spLocks/>
          </p:cNvSpPr>
          <p:nvPr userDrawn="1"/>
        </p:nvSpPr>
        <p:spPr>
          <a:xfrm>
            <a:off x="2671823" y="396908"/>
            <a:ext cx="9008833" cy="907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sz="4400" dirty="0">
                <a:solidFill>
                  <a:srgbClr val="9B3316"/>
                </a:solidFill>
                <a:latin typeface="+mj-lt"/>
              </a:rPr>
              <a:t>RISK MANAGEMENT</a:t>
            </a:r>
          </a:p>
        </p:txBody>
      </p:sp>
      <p:sp>
        <p:nvSpPr>
          <p:cNvPr id="20" name="Title 1">
            <a:extLst>
              <a:ext uri="{FF2B5EF4-FFF2-40B4-BE49-F238E27FC236}">
                <a16:creationId xmlns:a16="http://schemas.microsoft.com/office/drawing/2014/main" id="{F0CB8E73-7E09-8A48-BED7-83F2BB6DC390}"/>
              </a:ext>
            </a:extLst>
          </p:cNvPr>
          <p:cNvSpPr>
            <a:spLocks noGrp="1"/>
          </p:cNvSpPr>
          <p:nvPr>
            <p:ph type="title"/>
          </p:nvPr>
        </p:nvSpPr>
        <p:spPr>
          <a:xfrm>
            <a:off x="2671823" y="1613736"/>
            <a:ext cx="9008833" cy="733415"/>
          </a:xfrm>
          <a:prstGeom prst="rect">
            <a:avLst/>
          </a:prstGeom>
        </p:spPr>
        <p:txBody>
          <a:bodyPr>
            <a:normAutofit/>
          </a:bodyPr>
          <a:lstStyle>
            <a:lvl1pPr>
              <a:defRPr sz="2800">
                <a:solidFill>
                  <a:srgbClr val="9B3316"/>
                </a:solidFill>
                <a:latin typeface="+mj-lt"/>
              </a:defRPr>
            </a:lvl1pPr>
          </a:lstStyle>
          <a:p>
            <a:endParaRPr lang="en-US" dirty="0"/>
          </a:p>
        </p:txBody>
      </p:sp>
      <p:sp>
        <p:nvSpPr>
          <p:cNvPr id="9" name="TextBox 8">
            <a:extLst>
              <a:ext uri="{FF2B5EF4-FFF2-40B4-BE49-F238E27FC236}">
                <a16:creationId xmlns:a16="http://schemas.microsoft.com/office/drawing/2014/main" id="{0E7B724A-5F94-8C49-BF61-EF0C430AB651}"/>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11" name="Content Placeholder 2">
            <a:extLst>
              <a:ext uri="{FF2B5EF4-FFF2-40B4-BE49-F238E27FC236}">
                <a16:creationId xmlns:a16="http://schemas.microsoft.com/office/drawing/2014/main" id="{937247CD-DBEF-9E47-A91A-1ED85D6B4E2B}"/>
              </a:ext>
            </a:extLst>
          </p:cNvPr>
          <p:cNvSpPr>
            <a:spLocks noGrp="1"/>
          </p:cNvSpPr>
          <p:nvPr>
            <p:ph idx="1"/>
          </p:nvPr>
        </p:nvSpPr>
        <p:spPr>
          <a:xfrm>
            <a:off x="2880000" y="2385017"/>
            <a:ext cx="8800656" cy="339232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7">
            <a:extLst>
              <a:ext uri="{FF2B5EF4-FFF2-40B4-BE49-F238E27FC236}">
                <a16:creationId xmlns:a16="http://schemas.microsoft.com/office/drawing/2014/main" id="{708AECE5-F899-F741-B08F-5C54E3F87472}"/>
              </a:ext>
            </a:extLst>
          </p:cNvPr>
          <p:cNvSpPr txBox="1">
            <a:spLocks/>
          </p:cNvSpPr>
          <p:nvPr userDrawn="1"/>
        </p:nvSpPr>
        <p:spPr>
          <a:xfrm>
            <a:off x="42746" y="5854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grpSp>
        <p:nvGrpSpPr>
          <p:cNvPr id="10" name="Group 9">
            <a:extLst>
              <a:ext uri="{FF2B5EF4-FFF2-40B4-BE49-F238E27FC236}">
                <a16:creationId xmlns:a16="http://schemas.microsoft.com/office/drawing/2014/main" id="{CCCBC367-B99D-844C-B454-8265F0C9405E}"/>
              </a:ext>
            </a:extLst>
          </p:cNvPr>
          <p:cNvGrpSpPr/>
          <p:nvPr userDrawn="1"/>
        </p:nvGrpSpPr>
        <p:grpSpPr>
          <a:xfrm>
            <a:off x="2192481" y="5742702"/>
            <a:ext cx="9705109" cy="1279765"/>
            <a:chOff x="2192481" y="5742702"/>
            <a:chExt cx="9705109" cy="1279765"/>
          </a:xfrm>
        </p:grpSpPr>
        <p:sp>
          <p:nvSpPr>
            <p:cNvPr id="13" name="Rectangle 12">
              <a:extLst>
                <a:ext uri="{FF2B5EF4-FFF2-40B4-BE49-F238E27FC236}">
                  <a16:creationId xmlns:a16="http://schemas.microsoft.com/office/drawing/2014/main" id="{C85EEF34-D3F4-A64E-BCF3-C336932B5D17}"/>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8CAA860C-20F5-7547-9CEE-3A4ED2930012}"/>
                </a:ext>
              </a:extLst>
            </p:cNvPr>
            <p:cNvGrpSpPr/>
            <p:nvPr userDrawn="1"/>
          </p:nvGrpSpPr>
          <p:grpSpPr>
            <a:xfrm>
              <a:off x="2506440" y="5742702"/>
              <a:ext cx="9174216" cy="1279765"/>
              <a:chOff x="2506440" y="7138917"/>
              <a:chExt cx="9174216" cy="1279765"/>
            </a:xfrm>
          </p:grpSpPr>
          <p:pic>
            <p:nvPicPr>
              <p:cNvPr id="17" name="Picture 16" descr="Logo&#10;&#10;Description automatically generated">
                <a:extLst>
                  <a:ext uri="{FF2B5EF4-FFF2-40B4-BE49-F238E27FC236}">
                    <a16:creationId xmlns:a16="http://schemas.microsoft.com/office/drawing/2014/main" id="{B088BD84-0322-5740-A92E-C1A780ECC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18" name="Picture 17" descr="Logo&#10;&#10;Description automatically generated">
                <a:extLst>
                  <a:ext uri="{FF2B5EF4-FFF2-40B4-BE49-F238E27FC236}">
                    <a16:creationId xmlns:a16="http://schemas.microsoft.com/office/drawing/2014/main" id="{44C69D07-51FB-7B4D-B7D4-A4E53072D84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21" name="Picture 20" descr="Logo&#10;&#10;Description automatically generated">
                <a:extLst>
                  <a:ext uri="{FF2B5EF4-FFF2-40B4-BE49-F238E27FC236}">
                    <a16:creationId xmlns:a16="http://schemas.microsoft.com/office/drawing/2014/main" id="{4D8BE847-BA67-C340-BBF9-CCD758F53FF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22" name="Straight Connector 21">
                <a:extLst>
                  <a:ext uri="{FF2B5EF4-FFF2-40B4-BE49-F238E27FC236}">
                    <a16:creationId xmlns:a16="http://schemas.microsoft.com/office/drawing/2014/main" id="{F4F6EA3B-6591-3349-AF16-26F98362991D}"/>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83240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1_Blank">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C6311B-E322-7645-9E80-4907367033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714"/>
            <a:ext cx="12181169" cy="6854570"/>
          </a:xfrm>
          <a:prstGeom prst="rect">
            <a:avLst/>
          </a:prstGeom>
        </p:spPr>
      </p:pic>
      <p:sp>
        <p:nvSpPr>
          <p:cNvPr id="15" name="Rectangle 14">
            <a:extLst>
              <a:ext uri="{FF2B5EF4-FFF2-40B4-BE49-F238E27FC236}">
                <a16:creationId xmlns:a16="http://schemas.microsoft.com/office/drawing/2014/main" id="{DF626741-581D-9C4B-88A7-1CDEF2F46FD4}"/>
              </a:ext>
            </a:extLst>
          </p:cNvPr>
          <p:cNvSpPr/>
          <p:nvPr userDrawn="1"/>
        </p:nvSpPr>
        <p:spPr>
          <a:xfrm>
            <a:off x="2682652" y="2935940"/>
            <a:ext cx="8092176" cy="2308324"/>
          </a:xfrm>
          <a:prstGeom prst="rect">
            <a:avLst/>
          </a:prstGeom>
        </p:spPr>
        <p:txBody>
          <a:bodyPr wrap="square">
            <a:spAutoFit/>
          </a:bodyPr>
          <a:lstStyle/>
          <a:p>
            <a:r>
              <a:rPr lang="en-US" dirty="0">
                <a:latin typeface="+mj-lt"/>
              </a:rPr>
              <a:t>KBR’s Zero Harm culture informs all we do and is at the heart of our commitment and ongoing journey toward being a more inclusive and diverse company.</a:t>
            </a:r>
          </a:p>
          <a:p>
            <a:r>
              <a:rPr lang="en-US" dirty="0">
                <a:latin typeface="+mj-lt"/>
              </a:rPr>
              <a:t> </a:t>
            </a:r>
          </a:p>
          <a:p>
            <a:r>
              <a:rPr lang="en-US" dirty="0">
                <a:latin typeface="+mj-lt"/>
              </a:rPr>
              <a:t>That commitment is central to our team of teams philosophy and fosters an environment of real collaboration across cultures and locations.</a:t>
            </a:r>
          </a:p>
          <a:p>
            <a:r>
              <a:rPr lang="en-US" dirty="0">
                <a:latin typeface="+mj-lt"/>
              </a:rPr>
              <a:t> </a:t>
            </a:r>
          </a:p>
          <a:p>
            <a:r>
              <a:rPr lang="en-US" dirty="0">
                <a:latin typeface="+mj-lt"/>
              </a:rPr>
              <a:t>By embracing our differences and individual perspectives and by working together, we are more innovative, more resilient and safer.</a:t>
            </a:r>
          </a:p>
        </p:txBody>
      </p:sp>
      <p:sp>
        <p:nvSpPr>
          <p:cNvPr id="2" name="Rectangle 1">
            <a:extLst>
              <a:ext uri="{FF2B5EF4-FFF2-40B4-BE49-F238E27FC236}">
                <a16:creationId xmlns:a16="http://schemas.microsoft.com/office/drawing/2014/main" id="{CCCF6D34-AE35-FF41-9614-C576EDEB85A7}"/>
              </a:ext>
            </a:extLst>
          </p:cNvPr>
          <p:cNvSpPr/>
          <p:nvPr userDrawn="1"/>
        </p:nvSpPr>
        <p:spPr>
          <a:xfrm>
            <a:off x="2474843" y="2733261"/>
            <a:ext cx="8786192" cy="284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C3CFF98E-6766-7D4B-8A18-83DD558B868C}"/>
              </a:ext>
            </a:extLst>
          </p:cNvPr>
          <p:cNvSpPr txBox="1">
            <a:spLocks/>
          </p:cNvSpPr>
          <p:nvPr userDrawn="1"/>
        </p:nvSpPr>
        <p:spPr>
          <a:xfrm>
            <a:off x="2671823" y="396908"/>
            <a:ext cx="9008833" cy="907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4"/>
                </a:solidFill>
                <a:latin typeface="MrEavesXLModOT-Book ☞" panose="020B0503060502020202" pitchFamily="34" charset="77"/>
                <a:ea typeface="+mj-ea"/>
                <a:cs typeface="+mj-cs"/>
              </a:defRPr>
            </a:lvl1pPr>
          </a:lstStyle>
          <a:p>
            <a:r>
              <a:rPr lang="en-US" sz="4400" dirty="0">
                <a:solidFill>
                  <a:srgbClr val="9B3316"/>
                </a:solidFill>
                <a:latin typeface="+mj-lt"/>
              </a:rPr>
              <a:t>RISK MANAGEMENT</a:t>
            </a:r>
          </a:p>
        </p:txBody>
      </p:sp>
      <p:sp>
        <p:nvSpPr>
          <p:cNvPr id="9" name="TextBox 8">
            <a:extLst>
              <a:ext uri="{FF2B5EF4-FFF2-40B4-BE49-F238E27FC236}">
                <a16:creationId xmlns:a16="http://schemas.microsoft.com/office/drawing/2014/main" id="{E53E4586-8148-D249-BF8A-4C3FB09E256C}"/>
              </a:ext>
            </a:extLst>
          </p:cNvPr>
          <p:cNvSpPr txBox="1"/>
          <p:nvPr userDrawn="1"/>
        </p:nvSpPr>
        <p:spPr>
          <a:xfrm>
            <a:off x="10830" y="6608618"/>
            <a:ext cx="2036179" cy="200055"/>
          </a:xfrm>
          <a:prstGeom prst="rect">
            <a:avLst/>
          </a:prstGeom>
          <a:noFill/>
        </p:spPr>
        <p:txBody>
          <a:bodyPr wrap="square" rtlCol="0">
            <a:spAutoFit/>
          </a:bodyPr>
          <a:lstStyle/>
          <a:p>
            <a:pPr algn="ctr"/>
            <a:r>
              <a:rPr lang="en-GB" sz="700" dirty="0">
                <a:solidFill>
                  <a:schemeClr val="bg1"/>
                </a:solidFill>
                <a:latin typeface="MrEavesXLModOT-Reg ☞" panose="020B0603060502020204" pitchFamily="34" charset="77"/>
              </a:rPr>
              <a:t>©2021 KBR Inc. All Rights Reserved.</a:t>
            </a:r>
          </a:p>
        </p:txBody>
      </p:sp>
      <p:sp>
        <p:nvSpPr>
          <p:cNvPr id="10" name="Slide Number Placeholder 7">
            <a:extLst>
              <a:ext uri="{FF2B5EF4-FFF2-40B4-BE49-F238E27FC236}">
                <a16:creationId xmlns:a16="http://schemas.microsoft.com/office/drawing/2014/main" id="{8DDEB1E1-6990-ED4D-BBBA-ED559AC01FA9}"/>
              </a:ext>
            </a:extLst>
          </p:cNvPr>
          <p:cNvSpPr>
            <a:spLocks noGrp="1"/>
          </p:cNvSpPr>
          <p:nvPr>
            <p:ph type="sldNum" sz="quarter" idx="11"/>
          </p:nvPr>
        </p:nvSpPr>
        <p:spPr>
          <a:xfrm>
            <a:off x="42746" y="58549"/>
            <a:ext cx="1946475" cy="365125"/>
          </a:xfrm>
          <a:prstGeom prst="rect">
            <a:avLst/>
          </a:prstGeom>
        </p:spPr>
        <p:txBody>
          <a:bodyPr vert="horz" lIns="91440" tIns="45720" rIns="91440" bIns="45720" rtlCol="0" anchor="ctr" anchorCtr="0"/>
          <a:lstStyle>
            <a:defPPr>
              <a:defRPr lang="en-US"/>
            </a:defPPr>
            <a:lvl1pPr marL="0" algn="l"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0CAA-425A-284D-8265-3DC6E64EF083}" type="slidenum">
              <a:rPr lang="en-US" smtClean="0"/>
              <a:pPr/>
              <a:t>‹#›</a:t>
            </a:fld>
            <a:endParaRPr lang="en-US" dirty="0"/>
          </a:p>
        </p:txBody>
      </p:sp>
      <p:sp>
        <p:nvSpPr>
          <p:cNvPr id="11" name="Content Placeholder 2">
            <a:extLst>
              <a:ext uri="{FF2B5EF4-FFF2-40B4-BE49-F238E27FC236}">
                <a16:creationId xmlns:a16="http://schemas.microsoft.com/office/drawing/2014/main" id="{8FEE4869-D29E-434F-8A2C-55D48EF95795}"/>
              </a:ext>
            </a:extLst>
          </p:cNvPr>
          <p:cNvSpPr>
            <a:spLocks noGrp="1"/>
          </p:cNvSpPr>
          <p:nvPr>
            <p:ph idx="1"/>
          </p:nvPr>
        </p:nvSpPr>
        <p:spPr>
          <a:xfrm>
            <a:off x="2785946" y="1953491"/>
            <a:ext cx="8800656" cy="3870099"/>
          </a:xfrm>
          <a:prstGeom prst="rect">
            <a:avLst/>
          </a:prstGeom>
        </p:spPr>
        <p:txBody>
          <a:bodyPr/>
          <a:lstStyle>
            <a:lvl1pPr marL="228600" indent="-228600">
              <a:buClr>
                <a:schemeClr val="accent1"/>
              </a:buClr>
              <a:buSzPct val="100000"/>
              <a:buFont typeface="Wingdings" pitchFamily="2" charset="2"/>
              <a:buChar char="§"/>
              <a:defRPr>
                <a:solidFill>
                  <a:schemeClr val="tx2"/>
                </a:solidFill>
                <a:latin typeface="+mj-lt"/>
              </a:defRPr>
            </a:lvl1pPr>
            <a:lvl2pPr marL="685800" indent="-228600">
              <a:buClr>
                <a:schemeClr val="accent3"/>
              </a:buClr>
              <a:buSzPct val="100000"/>
              <a:buFont typeface="Wingdings" pitchFamily="2" charset="2"/>
              <a:buChar char="§"/>
              <a:defRPr>
                <a:solidFill>
                  <a:schemeClr val="tx2"/>
                </a:solidFill>
                <a:latin typeface="+mj-lt"/>
              </a:defRPr>
            </a:lvl2pPr>
            <a:lvl3pPr marL="1143000" indent="-228600">
              <a:buClr>
                <a:schemeClr val="accent2"/>
              </a:buClr>
              <a:buSzPct val="100000"/>
              <a:buFont typeface="Wingdings" pitchFamily="2" charset="2"/>
              <a:buChar char="§"/>
              <a:defRPr>
                <a:solidFill>
                  <a:schemeClr val="tx2"/>
                </a:solidFill>
                <a:latin typeface="+mj-lt"/>
              </a:defRPr>
            </a:lvl3pPr>
            <a:lvl4pPr marL="1600200" indent="-228600">
              <a:buSzPct val="70000"/>
              <a:buFontTx/>
              <a:buBlip>
                <a:blip r:embed="rId3"/>
              </a:buBlip>
              <a:defRPr>
                <a:solidFill>
                  <a:schemeClr val="tx2"/>
                </a:solidFill>
                <a:latin typeface="+mj-lt"/>
              </a:defRPr>
            </a:lvl4pPr>
            <a:lvl5pPr marL="2057400" indent="-228600">
              <a:buSzPct val="50000"/>
              <a:buFontTx/>
              <a:buBlip>
                <a:blip r:embed="rId4"/>
              </a:buBlip>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a:extLst>
              <a:ext uri="{FF2B5EF4-FFF2-40B4-BE49-F238E27FC236}">
                <a16:creationId xmlns:a16="http://schemas.microsoft.com/office/drawing/2014/main" id="{6A537547-331B-1B4E-995D-C758DA300F0A}"/>
              </a:ext>
            </a:extLst>
          </p:cNvPr>
          <p:cNvGrpSpPr/>
          <p:nvPr userDrawn="1"/>
        </p:nvGrpSpPr>
        <p:grpSpPr>
          <a:xfrm>
            <a:off x="2192481" y="5742702"/>
            <a:ext cx="9705109" cy="1279765"/>
            <a:chOff x="2192481" y="5742702"/>
            <a:chExt cx="9705109" cy="1279765"/>
          </a:xfrm>
        </p:grpSpPr>
        <p:sp>
          <p:nvSpPr>
            <p:cNvPr id="13" name="Rectangle 12">
              <a:extLst>
                <a:ext uri="{FF2B5EF4-FFF2-40B4-BE49-F238E27FC236}">
                  <a16:creationId xmlns:a16="http://schemas.microsoft.com/office/drawing/2014/main" id="{42E3D495-5095-5242-80FA-9D7942086E4B}"/>
                </a:ext>
              </a:extLst>
            </p:cNvPr>
            <p:cNvSpPr/>
            <p:nvPr userDrawn="1"/>
          </p:nvSpPr>
          <p:spPr>
            <a:xfrm>
              <a:off x="2192481" y="5924872"/>
              <a:ext cx="9705109" cy="88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F66AD823-774B-0246-8958-3DDAE3003733}"/>
                </a:ext>
              </a:extLst>
            </p:cNvPr>
            <p:cNvGrpSpPr/>
            <p:nvPr userDrawn="1"/>
          </p:nvGrpSpPr>
          <p:grpSpPr>
            <a:xfrm>
              <a:off x="2506440" y="5742702"/>
              <a:ext cx="9174216" cy="1279765"/>
              <a:chOff x="2506440" y="7138917"/>
              <a:chExt cx="9174216" cy="1279765"/>
            </a:xfrm>
          </p:grpSpPr>
          <p:pic>
            <p:nvPicPr>
              <p:cNvPr id="17" name="Picture 16" descr="Logo&#10;&#10;Description automatically generated">
                <a:extLst>
                  <a:ext uri="{FF2B5EF4-FFF2-40B4-BE49-F238E27FC236}">
                    <a16:creationId xmlns:a16="http://schemas.microsoft.com/office/drawing/2014/main" id="{7E5C1497-F110-884E-A3CB-9AA45ED1B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27275" y="7138917"/>
                <a:ext cx="1279765" cy="1279765"/>
              </a:xfrm>
              <a:prstGeom prst="rect">
                <a:avLst/>
              </a:prstGeom>
            </p:spPr>
          </p:pic>
          <p:pic>
            <p:nvPicPr>
              <p:cNvPr id="18" name="Picture 17" descr="Logo&#10;&#10;Description automatically generated">
                <a:extLst>
                  <a:ext uri="{FF2B5EF4-FFF2-40B4-BE49-F238E27FC236}">
                    <a16:creationId xmlns:a16="http://schemas.microsoft.com/office/drawing/2014/main" id="{640948CB-FE30-4247-91DA-F159C3EABD0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6440" y="7498629"/>
                <a:ext cx="747120" cy="560340"/>
              </a:xfrm>
              <a:prstGeom prst="rect">
                <a:avLst/>
              </a:prstGeom>
            </p:spPr>
          </p:pic>
          <p:pic>
            <p:nvPicPr>
              <p:cNvPr id="19" name="Picture 18" descr="Logo&#10;&#10;Description automatically generated">
                <a:extLst>
                  <a:ext uri="{FF2B5EF4-FFF2-40B4-BE49-F238E27FC236}">
                    <a16:creationId xmlns:a16="http://schemas.microsoft.com/office/drawing/2014/main" id="{9F37BF89-FD8E-5B4D-A96C-71CB792D858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81166" y="7370916"/>
                <a:ext cx="999490" cy="523452"/>
              </a:xfrm>
              <a:prstGeom prst="rect">
                <a:avLst/>
              </a:prstGeom>
            </p:spPr>
          </p:pic>
          <p:cxnSp>
            <p:nvCxnSpPr>
              <p:cNvPr id="20" name="Straight Connector 19">
                <a:extLst>
                  <a:ext uri="{FF2B5EF4-FFF2-40B4-BE49-F238E27FC236}">
                    <a16:creationId xmlns:a16="http://schemas.microsoft.com/office/drawing/2014/main" id="{88A56A4F-877C-194C-80EF-EEFBCA8E4AD0}"/>
                  </a:ext>
                </a:extLst>
              </p:cNvPr>
              <p:cNvCxnSpPr/>
              <p:nvPr userDrawn="1"/>
            </p:nvCxnSpPr>
            <p:spPr>
              <a:xfrm>
                <a:off x="3491345" y="7766329"/>
                <a:ext cx="5677593" cy="0"/>
              </a:xfrm>
              <a:prstGeom prst="line">
                <a:avLst/>
              </a:prstGeom>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3627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Government Solution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05066" y="6225726"/>
            <a:ext cx="922868" cy="510352"/>
          </a:xfrm>
          <a:prstGeom prst="rect">
            <a:avLst/>
          </a:prstGeom>
        </p:spPr>
      </p:pic>
      <p:sp>
        <p:nvSpPr>
          <p:cNvPr id="4" name="Text Placeholder 3"/>
          <p:cNvSpPr>
            <a:spLocks noGrp="1"/>
          </p:cNvSpPr>
          <p:nvPr>
            <p:ph type="body" sz="quarter" idx="12" hasCustomPrompt="1"/>
          </p:nvPr>
        </p:nvSpPr>
        <p:spPr>
          <a:xfrm>
            <a:off x="388937" y="4480292"/>
            <a:ext cx="8238595" cy="640080"/>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Tx/>
              <a:buNone/>
              <a:tabLst/>
              <a:defRPr sz="2800">
                <a:solidFill>
                  <a:srgbClr val="FFC000"/>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000" dirty="0">
                <a:solidFill>
                  <a:srgbClr val="FFFF00"/>
                </a:solidFill>
              </a:rPr>
              <a:t>Click to edit sub title style</a:t>
            </a:r>
          </a:p>
        </p:txBody>
      </p:sp>
      <p:sp>
        <p:nvSpPr>
          <p:cNvPr id="5" name="Text Placeholder 4"/>
          <p:cNvSpPr>
            <a:spLocks noGrp="1"/>
          </p:cNvSpPr>
          <p:nvPr>
            <p:ph type="body" sz="quarter" idx="13" hasCustomPrompt="1"/>
          </p:nvPr>
        </p:nvSpPr>
        <p:spPr>
          <a:xfrm>
            <a:off x="381000" y="3836738"/>
            <a:ext cx="8247063" cy="640080"/>
          </a:xfrm>
          <a:prstGeom prst="rect">
            <a:avLst/>
          </a:prstGeom>
        </p:spPr>
        <p:txBody>
          <a:bodyPr anchor="ctr">
            <a:normAutofit/>
          </a:bodyPr>
          <a:lstStyle>
            <a:lvl1pPr marL="0" indent="0">
              <a:buFontTx/>
              <a:buNone/>
              <a:defRPr sz="3600">
                <a:solidFill>
                  <a:schemeClr val="bg1"/>
                </a:solidFill>
                <a:latin typeface="+mj-lt"/>
              </a:defRPr>
            </a:lvl1pPr>
          </a:lstStyle>
          <a:p>
            <a:pPr lvl="0"/>
            <a:r>
              <a:rPr lang="en-US" dirty="0"/>
              <a:t>Click to edit Master title style</a:t>
            </a:r>
          </a:p>
        </p:txBody>
      </p:sp>
    </p:spTree>
    <p:extLst>
      <p:ext uri="{BB962C8B-B14F-4D97-AF65-F5344CB8AC3E}">
        <p14:creationId xmlns:p14="http://schemas.microsoft.com/office/powerpoint/2010/main" val="218728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echnology Solution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3"/>
          <p:cNvSpPr>
            <a:spLocks noGrp="1"/>
          </p:cNvSpPr>
          <p:nvPr>
            <p:ph type="body" sz="quarter" idx="12" hasCustomPrompt="1"/>
          </p:nvPr>
        </p:nvSpPr>
        <p:spPr>
          <a:xfrm>
            <a:off x="388937" y="4480292"/>
            <a:ext cx="8238595" cy="640080"/>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Tx/>
              <a:buNone/>
              <a:tabLst/>
              <a:defRPr sz="2800">
                <a:solidFill>
                  <a:srgbClr val="FFC000"/>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000" dirty="0">
                <a:solidFill>
                  <a:srgbClr val="FFFF00"/>
                </a:solidFill>
              </a:rPr>
              <a:t>Click to edit sub title style</a:t>
            </a:r>
          </a:p>
        </p:txBody>
      </p:sp>
      <p:sp>
        <p:nvSpPr>
          <p:cNvPr id="16" name="Text Placeholder 4"/>
          <p:cNvSpPr>
            <a:spLocks noGrp="1"/>
          </p:cNvSpPr>
          <p:nvPr>
            <p:ph type="body" sz="quarter" idx="13" hasCustomPrompt="1"/>
          </p:nvPr>
        </p:nvSpPr>
        <p:spPr>
          <a:xfrm>
            <a:off x="381000" y="3836738"/>
            <a:ext cx="8247063" cy="640080"/>
          </a:xfrm>
          <a:prstGeom prst="rect">
            <a:avLst/>
          </a:prstGeom>
        </p:spPr>
        <p:txBody>
          <a:bodyPr anchor="ctr">
            <a:normAutofit/>
          </a:bodyPr>
          <a:lstStyle>
            <a:lvl1pPr marL="0" indent="0">
              <a:buFontTx/>
              <a:buNone/>
              <a:defRPr sz="3600">
                <a:solidFill>
                  <a:schemeClr val="bg1"/>
                </a:solidFill>
                <a:latin typeface="+mj-lt"/>
              </a:defRPr>
            </a:lvl1pPr>
          </a:lstStyle>
          <a:p>
            <a:pPr lvl="0"/>
            <a:r>
              <a:rPr lang="en-US" dirty="0"/>
              <a:t>Click to edit Master title style</a:t>
            </a:r>
          </a:p>
        </p:txBody>
      </p:sp>
      <p:pic>
        <p:nvPicPr>
          <p:cNvPr id="10" name="Picture 9">
            <a:extLst>
              <a:ext uri="{FF2B5EF4-FFF2-40B4-BE49-F238E27FC236}">
                <a16:creationId xmlns:a16="http://schemas.microsoft.com/office/drawing/2014/main" id="{334C89EC-6DE8-42C4-BCFB-BFD40984269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05066" y="6225726"/>
            <a:ext cx="922868" cy="510352"/>
          </a:xfrm>
          <a:prstGeom prst="rect">
            <a:avLst/>
          </a:prstGeom>
        </p:spPr>
      </p:pic>
    </p:spTree>
    <p:extLst>
      <p:ext uri="{BB962C8B-B14F-4D97-AF65-F5344CB8AC3E}">
        <p14:creationId xmlns:p14="http://schemas.microsoft.com/office/powerpoint/2010/main" val="262299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l and Data Scienc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 Placeholder 3"/>
          <p:cNvSpPr>
            <a:spLocks noGrp="1"/>
          </p:cNvSpPr>
          <p:nvPr>
            <p:ph type="body" sz="quarter" idx="12" hasCustomPrompt="1"/>
          </p:nvPr>
        </p:nvSpPr>
        <p:spPr>
          <a:xfrm>
            <a:off x="388937" y="4480292"/>
            <a:ext cx="8238595" cy="640080"/>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Tx/>
              <a:buNone/>
              <a:tabLst/>
              <a:defRPr sz="2800">
                <a:latin typeface="+mj-l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000" dirty="0">
                <a:solidFill>
                  <a:srgbClr val="FFFF00"/>
                </a:solidFill>
              </a:rPr>
              <a:t>Click to edit sub title style</a:t>
            </a:r>
          </a:p>
        </p:txBody>
      </p:sp>
      <p:sp>
        <p:nvSpPr>
          <p:cNvPr id="9" name="Text Placeholder 4"/>
          <p:cNvSpPr>
            <a:spLocks noGrp="1"/>
          </p:cNvSpPr>
          <p:nvPr>
            <p:ph type="body" sz="quarter" idx="13" hasCustomPrompt="1"/>
          </p:nvPr>
        </p:nvSpPr>
        <p:spPr>
          <a:xfrm>
            <a:off x="381000" y="3836738"/>
            <a:ext cx="8247063" cy="640080"/>
          </a:xfrm>
          <a:prstGeom prst="rect">
            <a:avLst/>
          </a:prstGeom>
        </p:spPr>
        <p:txBody>
          <a:bodyPr anchor="ctr">
            <a:normAutofit/>
          </a:bodyPr>
          <a:lstStyle>
            <a:lvl1pPr marL="0" indent="0">
              <a:buFontTx/>
              <a:buNone/>
              <a:defRPr sz="3600">
                <a:solidFill>
                  <a:schemeClr val="bg1"/>
                </a:solidFill>
                <a:latin typeface="+mj-lt"/>
              </a:defRPr>
            </a:lvl1pPr>
          </a:lstStyle>
          <a:p>
            <a:pPr lvl="0"/>
            <a:r>
              <a:rPr lang="en-US" dirty="0"/>
              <a:t>Click to edit Master title style</a:t>
            </a:r>
          </a:p>
        </p:txBody>
      </p:sp>
      <p:pic>
        <p:nvPicPr>
          <p:cNvPr id="11" name="Picture 10">
            <a:extLst>
              <a:ext uri="{FF2B5EF4-FFF2-40B4-BE49-F238E27FC236}">
                <a16:creationId xmlns:a16="http://schemas.microsoft.com/office/drawing/2014/main" id="{9C510E70-4A7A-4DE8-8FD7-FB529F8B87F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05066" y="6225726"/>
            <a:ext cx="922868" cy="510352"/>
          </a:xfrm>
          <a:prstGeom prst="rect">
            <a:avLst/>
          </a:prstGeom>
        </p:spPr>
      </p:pic>
    </p:spTree>
    <p:extLst>
      <p:ext uri="{BB962C8B-B14F-4D97-AF65-F5344CB8AC3E}">
        <p14:creationId xmlns:p14="http://schemas.microsoft.com/office/powerpoint/2010/main" val="190306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sult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 Placeholder 3"/>
          <p:cNvSpPr>
            <a:spLocks noGrp="1"/>
          </p:cNvSpPr>
          <p:nvPr>
            <p:ph type="body" sz="quarter" idx="12" hasCustomPrompt="1"/>
          </p:nvPr>
        </p:nvSpPr>
        <p:spPr>
          <a:xfrm>
            <a:off x="388937" y="4480292"/>
            <a:ext cx="8238595" cy="640080"/>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Tx/>
              <a:buNone/>
              <a:tabLst/>
              <a:defRPr sz="28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000" dirty="0">
                <a:solidFill>
                  <a:srgbClr val="FFFF00"/>
                </a:solidFill>
              </a:rPr>
              <a:t>Click to edit sub title style</a:t>
            </a:r>
          </a:p>
        </p:txBody>
      </p:sp>
      <p:sp>
        <p:nvSpPr>
          <p:cNvPr id="9" name="Text Placeholder 4"/>
          <p:cNvSpPr>
            <a:spLocks noGrp="1"/>
          </p:cNvSpPr>
          <p:nvPr>
            <p:ph type="body" sz="quarter" idx="13" hasCustomPrompt="1"/>
          </p:nvPr>
        </p:nvSpPr>
        <p:spPr>
          <a:xfrm>
            <a:off x="381000" y="3836738"/>
            <a:ext cx="8247063" cy="640080"/>
          </a:xfrm>
          <a:prstGeom prst="rect">
            <a:avLst/>
          </a:prstGeom>
        </p:spPr>
        <p:txBody>
          <a:bodyPr anchor="ctr">
            <a:normAutofit/>
          </a:bodyPr>
          <a:lstStyle>
            <a:lvl1pPr marL="0" indent="0">
              <a:buFontTx/>
              <a:buNone/>
              <a:defRPr sz="3600">
                <a:solidFill>
                  <a:schemeClr val="bg1"/>
                </a:solidFill>
                <a:latin typeface="+mj-lt"/>
              </a:defRPr>
            </a:lvl1pPr>
          </a:lstStyle>
          <a:p>
            <a:pPr lvl="0"/>
            <a:r>
              <a:rPr lang="en-US" dirty="0"/>
              <a:t>Click to edit Master title style</a:t>
            </a:r>
          </a:p>
        </p:txBody>
      </p:sp>
      <p:pic>
        <p:nvPicPr>
          <p:cNvPr id="11" name="Picture 10">
            <a:extLst>
              <a:ext uri="{FF2B5EF4-FFF2-40B4-BE49-F238E27FC236}">
                <a16:creationId xmlns:a16="http://schemas.microsoft.com/office/drawing/2014/main" id="{394F5E8F-4D7D-48EB-B186-ACA194BBF93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05066" y="6225726"/>
            <a:ext cx="922868" cy="510352"/>
          </a:xfrm>
          <a:prstGeom prst="rect">
            <a:avLst/>
          </a:prstGeom>
        </p:spPr>
      </p:pic>
    </p:spTree>
    <p:extLst>
      <p:ext uri="{BB962C8B-B14F-4D97-AF65-F5344CB8AC3E}">
        <p14:creationId xmlns:p14="http://schemas.microsoft.com/office/powerpoint/2010/main" val="14505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ed Civ">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 Placeholder 3"/>
          <p:cNvSpPr>
            <a:spLocks noGrp="1"/>
          </p:cNvSpPr>
          <p:nvPr>
            <p:ph type="body" sz="quarter" idx="12" hasCustomPrompt="1"/>
          </p:nvPr>
        </p:nvSpPr>
        <p:spPr>
          <a:xfrm>
            <a:off x="388937" y="4480292"/>
            <a:ext cx="8238595" cy="640080"/>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Tx/>
              <a:buNone/>
              <a:tabLst/>
              <a:defRPr sz="2800">
                <a:solidFill>
                  <a:srgbClr val="FFC000"/>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000" dirty="0">
                <a:solidFill>
                  <a:srgbClr val="FFFF00"/>
                </a:solidFill>
              </a:rPr>
              <a:t>Click to edit sub title style</a:t>
            </a:r>
          </a:p>
        </p:txBody>
      </p:sp>
      <p:sp>
        <p:nvSpPr>
          <p:cNvPr id="9" name="Text Placeholder 4"/>
          <p:cNvSpPr>
            <a:spLocks noGrp="1"/>
          </p:cNvSpPr>
          <p:nvPr>
            <p:ph type="body" sz="quarter" idx="13" hasCustomPrompt="1"/>
          </p:nvPr>
        </p:nvSpPr>
        <p:spPr>
          <a:xfrm>
            <a:off x="381000" y="3836738"/>
            <a:ext cx="8247063" cy="640080"/>
          </a:xfrm>
          <a:prstGeom prst="rect">
            <a:avLst/>
          </a:prstGeom>
        </p:spPr>
        <p:txBody>
          <a:bodyPr anchor="ctr">
            <a:normAutofit/>
          </a:bodyPr>
          <a:lstStyle>
            <a:lvl1pPr marL="0" indent="0">
              <a:buFontTx/>
              <a:buNone/>
              <a:defRPr sz="3600">
                <a:solidFill>
                  <a:schemeClr val="bg1"/>
                </a:solidFill>
                <a:latin typeface="+mj-lt"/>
              </a:defRPr>
            </a:lvl1pPr>
          </a:lstStyle>
          <a:p>
            <a:pPr lvl="0"/>
            <a:r>
              <a:rPr lang="en-US" dirty="0"/>
              <a:t>Click to edit Master title style</a:t>
            </a:r>
          </a:p>
        </p:txBody>
      </p:sp>
      <p:pic>
        <p:nvPicPr>
          <p:cNvPr id="11" name="Picture 10">
            <a:extLst>
              <a:ext uri="{FF2B5EF4-FFF2-40B4-BE49-F238E27FC236}">
                <a16:creationId xmlns:a16="http://schemas.microsoft.com/office/drawing/2014/main" id="{B8207551-7F8B-446D-9D3B-B46794F1478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05066" y="6225726"/>
            <a:ext cx="922868" cy="510352"/>
          </a:xfrm>
          <a:prstGeom prst="rect">
            <a:avLst/>
          </a:prstGeom>
        </p:spPr>
      </p:pic>
    </p:spTree>
    <p:extLst>
      <p:ext uri="{BB962C8B-B14F-4D97-AF65-F5344CB8AC3E}">
        <p14:creationId xmlns:p14="http://schemas.microsoft.com/office/powerpoint/2010/main" val="423479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75745"/>
          <a:stretch/>
        </p:blipFill>
        <p:spPr>
          <a:xfrm>
            <a:off x="0" y="5194570"/>
            <a:ext cx="12192000" cy="1663430"/>
          </a:xfrm>
          <a:prstGeom prst="rect">
            <a:avLst/>
          </a:prstGeom>
        </p:spPr>
      </p:pic>
      <p:sp>
        <p:nvSpPr>
          <p:cNvPr id="6" name="TextBox 5"/>
          <p:cNvSpPr txBox="1"/>
          <p:nvPr userDrawn="1"/>
        </p:nvSpPr>
        <p:spPr>
          <a:xfrm>
            <a:off x="10462661" y="6668576"/>
            <a:ext cx="1729339" cy="184666"/>
          </a:xfrm>
          <a:prstGeom prst="rect">
            <a:avLst/>
          </a:prstGeom>
          <a:noFill/>
        </p:spPr>
        <p:txBody>
          <a:bodyPr wrap="square"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a:solidFill>
                  <a:schemeClr val="bg1">
                    <a:lumMod val="85000"/>
                  </a:schemeClr>
                </a:solidFill>
                <a:effectLst/>
                <a:latin typeface="Arial" panose="020B0604020202020204" pitchFamily="34" charset="0"/>
                <a:ea typeface="+mn-ea"/>
                <a:cs typeface="Arial" panose="020B0604020202020204" pitchFamily="34" charset="0"/>
              </a:rPr>
              <a:t>©2021 KBR Inc. All Rights Reserved. </a:t>
            </a:r>
            <a:endParaRPr lang="en-US" sz="600" dirty="0">
              <a:solidFill>
                <a:schemeClr val="bg1">
                  <a:lumMod val="85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52817" y="1714500"/>
            <a:ext cx="2278086" cy="1261083"/>
          </a:xfrm>
          <a:prstGeom prst="rect">
            <a:avLst/>
          </a:prstGeom>
        </p:spPr>
      </p:pic>
      <p:sp>
        <p:nvSpPr>
          <p:cNvPr id="5" name="TextBox 4">
            <a:extLst>
              <a:ext uri="{FF2B5EF4-FFF2-40B4-BE49-F238E27FC236}">
                <a16:creationId xmlns:a16="http://schemas.microsoft.com/office/drawing/2014/main" id="{8FE20DDE-D285-CB43-820D-1627901BA18E}"/>
              </a:ext>
            </a:extLst>
          </p:cNvPr>
          <p:cNvSpPr txBox="1"/>
          <p:nvPr userDrawn="1"/>
        </p:nvSpPr>
        <p:spPr>
          <a:xfrm>
            <a:off x="344534" y="5613400"/>
            <a:ext cx="5014866" cy="900246"/>
          </a:xfrm>
          <a:prstGeom prst="rect">
            <a:avLst/>
          </a:prstGeom>
          <a:noFill/>
          <a:ln w="12700">
            <a:noFill/>
          </a:ln>
        </p:spPr>
        <p:txBody>
          <a:bodyPr wrap="square" rtlCol="0">
            <a:spAutoFit/>
          </a:bodyPr>
          <a:lstStyle/>
          <a:p>
            <a:r>
              <a:rPr lang="en-US" sz="1050" dirty="0">
                <a:solidFill>
                  <a:schemeClr val="bg1"/>
                </a:solidFill>
                <a:latin typeface="+mj-lt"/>
              </a:rPr>
              <a:t>KBR PROPRIETARY AND CONFIDENTIAL INFORMATION FOR THE SOLE USE OF KBR. ANY REPRODUCTION, COPY, PHOTOGRAPH, SCREENSHOT, REVIEW, USE, DISTRIBUTION, OR DISCLOSURE BY OTHERS IS STRICTLY PROHIBITED. DISCLOSURE BY KBR VIA ELECTRONIC MEANS (INCLUDING BY VIRTUAL MEETING) DOES NOT WAIVE, NEGATE, OR LESSEN THIS PROHIBITION. ALL RIGHTS RESERVED.</a:t>
            </a:r>
          </a:p>
        </p:txBody>
      </p:sp>
      <p:sp>
        <p:nvSpPr>
          <p:cNvPr id="8" name="TextBox 7">
            <a:extLst>
              <a:ext uri="{FF2B5EF4-FFF2-40B4-BE49-F238E27FC236}">
                <a16:creationId xmlns:a16="http://schemas.microsoft.com/office/drawing/2014/main" id="{22081735-48CC-D043-B57D-45D4C36A6D3F}"/>
              </a:ext>
            </a:extLst>
          </p:cNvPr>
          <p:cNvSpPr txBox="1"/>
          <p:nvPr userDrawn="1"/>
        </p:nvSpPr>
        <p:spPr>
          <a:xfrm>
            <a:off x="1632632" y="3557944"/>
            <a:ext cx="8926736" cy="338554"/>
          </a:xfrm>
          <a:prstGeom prst="rect">
            <a:avLst/>
          </a:prstGeom>
          <a:noFill/>
          <a:ln w="12700">
            <a:noFill/>
          </a:ln>
        </p:spPr>
        <p:txBody>
          <a:bodyPr wrap="square" rtlCol="0">
            <a:spAutoFit/>
          </a:bodyPr>
          <a:lstStyle/>
          <a:p>
            <a:pPr algn="ctr"/>
            <a:r>
              <a:rPr lang="en-US" sz="1600" b="1" i="1" dirty="0">
                <a:solidFill>
                  <a:srgbClr val="004A87"/>
                </a:solidFill>
                <a:latin typeface="+mj-lt"/>
              </a:rPr>
              <a:t>We deliver science, technology and engineering solutions to governments and companies around the world.</a:t>
            </a:r>
          </a:p>
        </p:txBody>
      </p:sp>
    </p:spTree>
    <p:extLst>
      <p:ext uri="{BB962C8B-B14F-4D97-AF65-F5344CB8AC3E}">
        <p14:creationId xmlns:p14="http://schemas.microsoft.com/office/powerpoint/2010/main" val="295366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5250"/>
            <a:ext cx="12192000" cy="6858000"/>
          </a:xfrm>
          <a:prstGeom prst="rect">
            <a:avLst/>
          </a:prstGeom>
          <a:solidFill>
            <a:srgbClr val="FFC000"/>
          </a:solidFill>
        </p:spPr>
      </p:pic>
      <p:sp>
        <p:nvSpPr>
          <p:cNvPr id="8" name="Title 1"/>
          <p:cNvSpPr>
            <a:spLocks noGrp="1"/>
          </p:cNvSpPr>
          <p:nvPr>
            <p:ph type="ctrTitle"/>
          </p:nvPr>
        </p:nvSpPr>
        <p:spPr>
          <a:xfrm>
            <a:off x="240396" y="3803379"/>
            <a:ext cx="9645819" cy="1290472"/>
          </a:xfrm>
        </p:spPr>
        <p:txBody>
          <a:bodyPr anchor="b">
            <a:normAutofit/>
          </a:bodyPr>
          <a:lstStyle>
            <a:lvl1pPr algn="l">
              <a:defRPr sz="3600">
                <a:solidFill>
                  <a:schemeClr val="bg1"/>
                </a:solidFill>
              </a:defRPr>
            </a:lvl1pPr>
          </a:lstStyle>
          <a:p>
            <a:r>
              <a:rPr lang="en-US" dirty="0"/>
              <a:t>Click to edit Master title style</a:t>
            </a:r>
          </a:p>
        </p:txBody>
      </p:sp>
      <p:sp>
        <p:nvSpPr>
          <p:cNvPr id="9" name="Subtitle 2"/>
          <p:cNvSpPr>
            <a:spLocks noGrp="1"/>
          </p:cNvSpPr>
          <p:nvPr>
            <p:ph type="subTitle" idx="1"/>
          </p:nvPr>
        </p:nvSpPr>
        <p:spPr>
          <a:xfrm>
            <a:off x="275735" y="5120356"/>
            <a:ext cx="9610480" cy="392554"/>
          </a:xfrm>
        </p:spPr>
        <p:txBody>
          <a:bodyPr>
            <a:no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Box 10"/>
          <p:cNvSpPr txBox="1"/>
          <p:nvPr userDrawn="1"/>
        </p:nvSpPr>
        <p:spPr>
          <a:xfrm>
            <a:off x="9886216" y="6668576"/>
            <a:ext cx="2305785" cy="184666"/>
          </a:xfrm>
          <a:prstGeom prst="rect">
            <a:avLst/>
          </a:prstGeom>
          <a:noFill/>
        </p:spPr>
        <p:txBody>
          <a:bodyPr wrap="square"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a:solidFill>
                  <a:schemeClr val="bg1">
                    <a:lumMod val="85000"/>
                  </a:schemeClr>
                </a:solidFill>
                <a:effectLst/>
                <a:latin typeface="Arial" panose="020B0604020202020204" pitchFamily="34" charset="0"/>
                <a:ea typeface="+mn-ea"/>
                <a:cs typeface="Arial" panose="020B0604020202020204" pitchFamily="34" charset="0"/>
              </a:rPr>
              <a:t>©2019 KBR Inc. All Rights Reserved. </a:t>
            </a:r>
            <a:endParaRPr lang="en-US" sz="600" dirty="0">
              <a:solidFill>
                <a:schemeClr val="bg1">
                  <a:lumMod val="85000"/>
                </a:schemeClr>
              </a:solidFill>
              <a:latin typeface="Arial" panose="020B0604020202020204" pitchFamily="34" charset="0"/>
              <a:cs typeface="Arial" panose="020B0604020202020204" pitchFamily="34" charset="0"/>
            </a:endParaRPr>
          </a:p>
        </p:txBody>
      </p:sp>
      <p:sp>
        <p:nvSpPr>
          <p:cNvPr id="12" name="TextBox 11"/>
          <p:cNvSpPr txBox="1"/>
          <p:nvPr userDrawn="1"/>
        </p:nvSpPr>
        <p:spPr>
          <a:xfrm>
            <a:off x="332213" y="6007600"/>
            <a:ext cx="4039244" cy="369332"/>
          </a:xfrm>
          <a:prstGeom prst="rect">
            <a:avLst/>
          </a:prstGeom>
          <a:noFill/>
        </p:spPr>
        <p:txBody>
          <a:bodyPr wrap="square" rtlCol="0">
            <a:spAutoFit/>
          </a:bodyPr>
          <a:lstStyle/>
          <a:p>
            <a:pPr algn="ctr"/>
            <a:r>
              <a:rPr lang="en-US" sz="1800" dirty="0">
                <a:solidFill>
                  <a:schemeClr val="bg1"/>
                </a:solidFill>
              </a:rPr>
              <a:t>Proud history, bright future.</a:t>
            </a:r>
          </a:p>
        </p:txBody>
      </p:sp>
      <p:sp>
        <p:nvSpPr>
          <p:cNvPr id="13" name="Rectangle 12"/>
          <p:cNvSpPr/>
          <p:nvPr userDrawn="1"/>
        </p:nvSpPr>
        <p:spPr>
          <a:xfrm>
            <a:off x="332213" y="5982199"/>
            <a:ext cx="4039243" cy="420297"/>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ounded Rectangle 9">
            <a:extLst>
              <a:ext uri="{FF2B5EF4-FFF2-40B4-BE49-F238E27FC236}">
                <a16:creationId xmlns:a16="http://schemas.microsoft.com/office/drawing/2014/main" id="{878B0DBC-2A65-4441-A544-415C9FBDC6E0}"/>
              </a:ext>
            </a:extLst>
          </p:cNvPr>
          <p:cNvSpPr/>
          <p:nvPr/>
        </p:nvSpPr>
        <p:spPr>
          <a:xfrm>
            <a:off x="6641044" y="2094161"/>
            <a:ext cx="104344" cy="67000"/>
          </a:xfrm>
          <a:prstGeom prst="roundRect">
            <a:avLst/>
          </a:prstGeom>
          <a:solidFill>
            <a:srgbClr val="FFFF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pic>
        <p:nvPicPr>
          <p:cNvPr id="18" name="Picture 17">
            <a:extLst>
              <a:ext uri="{FF2B5EF4-FFF2-40B4-BE49-F238E27FC236}">
                <a16:creationId xmlns:a16="http://schemas.microsoft.com/office/drawing/2014/main" id="{FA5AAEEC-CED5-467D-A011-DB410B9E4411}"/>
              </a:ext>
            </a:extLst>
          </p:cNvPr>
          <p:cNvPicPr/>
          <p:nvPr userDrawn="1"/>
        </p:nvPicPr>
        <p:blipFill>
          <a:blip r:embed="rId3"/>
          <a:stretch>
            <a:fillRect/>
          </a:stretch>
        </p:blipFill>
        <p:spPr>
          <a:xfrm>
            <a:off x="4887193" y="1878583"/>
            <a:ext cx="2097807" cy="769130"/>
          </a:xfrm>
          <a:prstGeom prst="rect">
            <a:avLst/>
          </a:prstGeom>
        </p:spPr>
      </p:pic>
    </p:spTree>
    <p:extLst>
      <p:ext uri="{BB962C8B-B14F-4D97-AF65-F5344CB8AC3E}">
        <p14:creationId xmlns:p14="http://schemas.microsoft.com/office/powerpoint/2010/main" val="24111831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    Presentation Text    |   Additional Text</a:t>
            </a:r>
          </a:p>
        </p:txBody>
      </p:sp>
      <p:sp>
        <p:nvSpPr>
          <p:cNvPr id="6" name="Slide Number Placeholder 5"/>
          <p:cNvSpPr>
            <a:spLocks noGrp="1"/>
          </p:cNvSpPr>
          <p:nvPr>
            <p:ph type="sldNum" sz="quarter" idx="12"/>
          </p:nvPr>
        </p:nvSpPr>
        <p:spPr/>
        <p:txBody>
          <a:bodyPr/>
          <a:lstStyle/>
          <a:p>
            <a:fld id="{4A57023F-7A58-4EDC-898D-1AD82CF89CC5}" type="slidenum">
              <a:rPr lang="en-US" smtClean="0"/>
              <a:t>‹#›</a:t>
            </a:fld>
            <a:endParaRPr lang="en-US" dirty="0"/>
          </a:p>
        </p:txBody>
      </p:sp>
      <p:sp>
        <p:nvSpPr>
          <p:cNvPr id="4" name="Rectangle 3"/>
          <p:cNvSpPr/>
          <p:nvPr userDrawn="1"/>
        </p:nvSpPr>
        <p:spPr>
          <a:xfrm>
            <a:off x="7392087" y="6147215"/>
            <a:ext cx="4701059" cy="702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6"/>
          <p:cNvGrpSpPr/>
          <p:nvPr userDrawn="1"/>
        </p:nvGrpSpPr>
        <p:grpSpPr>
          <a:xfrm>
            <a:off x="8183443" y="6224437"/>
            <a:ext cx="3782199" cy="547613"/>
            <a:chOff x="2770402" y="4804561"/>
            <a:chExt cx="2836649" cy="547613"/>
          </a:xfrm>
        </p:grpSpPr>
        <p:pic>
          <p:nvPicPr>
            <p:cNvPr id="8" name="Picture 2" descr="Image result for kbr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4769" y="4804561"/>
              <a:ext cx="932282" cy="5158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socar logo vect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1" t="38147" r="781" b="38968"/>
            <a:stretch/>
          </p:blipFill>
          <p:spPr bwMode="auto">
            <a:xfrm>
              <a:off x="2770402" y="4940300"/>
              <a:ext cx="1799795" cy="41187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4546600" y="5132342"/>
              <a:ext cx="118800" cy="61200"/>
            </a:xfrm>
            <a:prstGeom prst="round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4144126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716788"/>
          </a:xfrm>
          <a:prstGeom prst="rect">
            <a:avLst/>
          </a:prstGeom>
        </p:spPr>
        <p:txBody>
          <a:bodyPr anchor="b"/>
          <a:lstStyle>
            <a:lvl1pPr>
              <a:lnSpc>
                <a:spcPct val="100000"/>
              </a:lnSpc>
              <a:defRPr sz="6000">
                <a:solidFill>
                  <a:schemeClr val="accent4"/>
                </a:solidFill>
                <a:latin typeface="+mj-lt"/>
              </a:defRPr>
            </a:lvl1pPr>
          </a:lstStyle>
          <a:p>
            <a:r>
              <a:rPr lang="en-US" dirty="0"/>
              <a:t>Click to edit Master title style</a:t>
            </a:r>
          </a:p>
        </p:txBody>
      </p:sp>
      <p:sp>
        <p:nvSpPr>
          <p:cNvPr id="3" name="Text Placeholder 2"/>
          <p:cNvSpPr>
            <a:spLocks noGrp="1"/>
          </p:cNvSpPr>
          <p:nvPr>
            <p:ph type="body" idx="1"/>
          </p:nvPr>
        </p:nvSpPr>
        <p:spPr>
          <a:xfrm>
            <a:off x="831850" y="4709998"/>
            <a:ext cx="10515600" cy="1379652"/>
          </a:xfrm>
          <a:prstGeom prst="rect">
            <a:avLst/>
          </a:prstGeom>
        </p:spPr>
        <p:txBody>
          <a:bodyPr/>
          <a:lstStyle>
            <a:lvl1pPr marL="0" indent="0">
              <a:lnSpc>
                <a:spcPct val="100000"/>
              </a:lnSpc>
              <a:buNone/>
              <a:defRPr sz="2400">
                <a:solidFill>
                  <a:schemeClr val="tx1">
                    <a:tint val="7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2" name="Rectangle 21">
            <a:extLst>
              <a:ext uri="{FF2B5EF4-FFF2-40B4-BE49-F238E27FC236}">
                <a16:creationId xmlns:a16="http://schemas.microsoft.com/office/drawing/2014/main" id="{779EDB4E-BC36-4C48-866F-128F82DEAF5A}"/>
              </a:ext>
            </a:extLst>
          </p:cNvPr>
          <p:cNvSpPr/>
          <p:nvPr userDrawn="1"/>
        </p:nvSpPr>
        <p:spPr>
          <a:xfrm>
            <a:off x="0" y="5576629"/>
            <a:ext cx="12191998" cy="1281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8E92A8A6-6571-1849-90C1-20F499983E83}"/>
              </a:ext>
            </a:extLst>
          </p:cNvPr>
          <p:cNvCxnSpPr>
            <a:cxnSpLocks/>
          </p:cNvCxnSpPr>
          <p:nvPr userDrawn="1"/>
        </p:nvCxnSpPr>
        <p:spPr>
          <a:xfrm flipV="1">
            <a:off x="821530" y="4562475"/>
            <a:ext cx="5850733" cy="1157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3836A8D-2BB5-6F48-B3F8-B2C82FD69CC9}"/>
              </a:ext>
            </a:extLst>
          </p:cNvPr>
          <p:cNvSpPr/>
          <p:nvPr userDrawn="1"/>
        </p:nvSpPr>
        <p:spPr>
          <a:xfrm>
            <a:off x="8793480" y="6126480"/>
            <a:ext cx="3398520" cy="412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13" name="Rectangle 12">
            <a:extLst>
              <a:ext uri="{FF2B5EF4-FFF2-40B4-BE49-F238E27FC236}">
                <a16:creationId xmlns:a16="http://schemas.microsoft.com/office/drawing/2014/main" id="{D5D807C1-68E1-6641-8093-4785DBC69EBA}"/>
              </a:ext>
            </a:extLst>
          </p:cNvPr>
          <p:cNvSpPr/>
          <p:nvPr userDrawn="1"/>
        </p:nvSpPr>
        <p:spPr>
          <a:xfrm>
            <a:off x="0" y="6126579"/>
            <a:ext cx="8789955" cy="412752"/>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20" name="Slide Number Placeholder 5">
            <a:extLst>
              <a:ext uri="{FF2B5EF4-FFF2-40B4-BE49-F238E27FC236}">
                <a16:creationId xmlns:a16="http://schemas.microsoft.com/office/drawing/2014/main" id="{BBAEEB9F-8EE3-3946-B7B7-A10AB35E176B}"/>
              </a:ext>
            </a:extLst>
          </p:cNvPr>
          <p:cNvSpPr txBox="1">
            <a:spLocks/>
          </p:cNvSpPr>
          <p:nvPr userDrawn="1"/>
        </p:nvSpPr>
        <p:spPr>
          <a:xfrm>
            <a:off x="11680657" y="6123153"/>
            <a:ext cx="393834" cy="41275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41C16-093A-4073-AC1F-A0BBA60B080D}" type="slidenum">
              <a:rPr lang="en-US" sz="1050" smtClean="0">
                <a:latin typeface="+mj-lt"/>
              </a:rPr>
              <a:pPr/>
              <a:t>‹#›</a:t>
            </a:fld>
            <a:r>
              <a:rPr lang="en-US" sz="1050" dirty="0">
                <a:latin typeface="+mj-lt"/>
              </a:rPr>
              <a:t> </a:t>
            </a:r>
          </a:p>
        </p:txBody>
      </p:sp>
      <p:sp>
        <p:nvSpPr>
          <p:cNvPr id="21" name="TextBox 20">
            <a:extLst>
              <a:ext uri="{FF2B5EF4-FFF2-40B4-BE49-F238E27FC236}">
                <a16:creationId xmlns:a16="http://schemas.microsoft.com/office/drawing/2014/main" id="{66827CB5-4913-2A41-A898-EE50BBE9AE6F}"/>
              </a:ext>
            </a:extLst>
          </p:cNvPr>
          <p:cNvSpPr txBox="1"/>
          <p:nvPr userDrawn="1"/>
        </p:nvSpPr>
        <p:spPr>
          <a:xfrm>
            <a:off x="380999" y="6604856"/>
            <a:ext cx="1685975" cy="184666"/>
          </a:xfrm>
          <a:prstGeom prst="rect">
            <a:avLst/>
          </a:prstGeom>
          <a:noFill/>
        </p:spPr>
        <p:txBody>
          <a:bodyPr wrap="square"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a:solidFill>
                  <a:schemeClr val="tx2">
                    <a:lumMod val="40000"/>
                    <a:lumOff val="60000"/>
                  </a:schemeClr>
                </a:solidFill>
                <a:effectLst/>
                <a:latin typeface="Arial" panose="020B0604020202020204" pitchFamily="34" charset="0"/>
                <a:ea typeface="+mn-ea"/>
                <a:cs typeface="Arial" panose="020B0604020202020204" pitchFamily="34" charset="0"/>
              </a:rPr>
              <a:t>©2021 KBR Inc. All Rights Reserved. </a:t>
            </a:r>
            <a:endParaRPr lang="en-US" sz="6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23" name="Footer Placeholder 4">
            <a:extLst>
              <a:ext uri="{FF2B5EF4-FFF2-40B4-BE49-F238E27FC236}">
                <a16:creationId xmlns:a16="http://schemas.microsoft.com/office/drawing/2014/main" id="{9547432D-2981-7943-81B0-D66BB59AA59B}"/>
              </a:ext>
            </a:extLst>
          </p:cNvPr>
          <p:cNvSpPr>
            <a:spLocks noGrp="1"/>
          </p:cNvSpPr>
          <p:nvPr>
            <p:ph type="ftr" sz="quarter" idx="3"/>
          </p:nvPr>
        </p:nvSpPr>
        <p:spPr>
          <a:xfrm>
            <a:off x="380999" y="6123154"/>
            <a:ext cx="3398520" cy="412752"/>
          </a:xfrm>
          <a:prstGeom prst="rect">
            <a:avLst/>
          </a:prstGeom>
        </p:spPr>
        <p:txBody>
          <a:bodyPr vert="horz" lIns="91440" tIns="45720" rIns="91440" bIns="45720" rtlCol="0" anchor="ctr"/>
          <a:lstStyle>
            <a:lvl1pPr algn="l">
              <a:defRPr sz="1000">
                <a:solidFill>
                  <a:schemeClr val="bg1"/>
                </a:solidFill>
              </a:defRPr>
            </a:lvl1pPr>
          </a:lstStyle>
          <a:p>
            <a:r>
              <a:rPr lang="en-US" dirty="0"/>
              <a:t>Presentation Text    |   Additional Text</a:t>
            </a:r>
          </a:p>
        </p:txBody>
      </p:sp>
      <p:sp>
        <p:nvSpPr>
          <p:cNvPr id="24" name="Footer Placeholder 4">
            <a:extLst>
              <a:ext uri="{FF2B5EF4-FFF2-40B4-BE49-F238E27FC236}">
                <a16:creationId xmlns:a16="http://schemas.microsoft.com/office/drawing/2014/main" id="{123B085A-2FD0-5244-9E19-27C95701474F}"/>
              </a:ext>
            </a:extLst>
          </p:cNvPr>
          <p:cNvSpPr txBox="1">
            <a:spLocks/>
          </p:cNvSpPr>
          <p:nvPr userDrawn="1"/>
        </p:nvSpPr>
        <p:spPr>
          <a:xfrm>
            <a:off x="3779519" y="6126481"/>
            <a:ext cx="5010436" cy="409424"/>
          </a:xfrm>
          <a:prstGeom prst="rect">
            <a:avLst/>
          </a:prstGeom>
          <a:noFill/>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spc="-10" baseline="0" dirty="0">
                <a:solidFill>
                  <a:srgbClr val="FFDA00"/>
                </a:solidFill>
                <a:latin typeface="+mj-lt"/>
              </a:rPr>
              <a:t>We deliver science, technology and engineering solutions to governments and companies around the world.</a:t>
            </a:r>
          </a:p>
        </p:txBody>
      </p:sp>
    </p:spTree>
    <p:extLst>
      <p:ext uri="{BB962C8B-B14F-4D97-AF65-F5344CB8AC3E}">
        <p14:creationId xmlns:p14="http://schemas.microsoft.com/office/powerpoint/2010/main" val="216661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wo Line Custom Layout">
    <p:spTree>
      <p:nvGrpSpPr>
        <p:cNvPr id="1" name=""/>
        <p:cNvGrpSpPr/>
        <p:nvPr/>
      </p:nvGrpSpPr>
      <p:grpSpPr>
        <a:xfrm>
          <a:off x="0" y="0"/>
          <a:ext cx="0" cy="0"/>
          <a:chOff x="0" y="0"/>
          <a:chExt cx="0" cy="0"/>
        </a:xfrm>
      </p:grpSpPr>
      <p:cxnSp>
        <p:nvCxnSpPr>
          <p:cNvPr id="11" name="Straight Connector 10"/>
          <p:cNvCxnSpPr/>
          <p:nvPr userDrawn="1"/>
        </p:nvCxnSpPr>
        <p:spPr>
          <a:xfrm>
            <a:off x="0" y="686539"/>
            <a:ext cx="1219200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lang="en-US" dirty="0"/>
              <a:t>|    Presentation Text    |   Additional Text</a:t>
            </a:r>
          </a:p>
        </p:txBody>
      </p:sp>
      <p:sp>
        <p:nvSpPr>
          <p:cNvPr id="4" name="Slide Number Placeholder 3"/>
          <p:cNvSpPr>
            <a:spLocks noGrp="1"/>
          </p:cNvSpPr>
          <p:nvPr>
            <p:ph type="sldNum" sz="quarter" idx="11"/>
          </p:nvPr>
        </p:nvSpPr>
        <p:spPr/>
        <p:txBody>
          <a:bodyPr/>
          <a:lstStyle/>
          <a:p>
            <a:fld id="{4A57023F-7A58-4EDC-898D-1AD82CF89CC5}" type="slidenum">
              <a:rPr lang="en-US" smtClean="0"/>
              <a:pPr/>
              <a:t>‹#›</a:t>
            </a:fld>
            <a:endParaRPr lang="en-US" dirty="0"/>
          </a:p>
        </p:txBody>
      </p:sp>
      <p:sp>
        <p:nvSpPr>
          <p:cNvPr id="5" name="Content Placeholder 2"/>
          <p:cNvSpPr>
            <a:spLocks noGrp="1"/>
          </p:cNvSpPr>
          <p:nvPr>
            <p:ph idx="1"/>
          </p:nvPr>
        </p:nvSpPr>
        <p:spPr>
          <a:xfrm>
            <a:off x="266676" y="1126066"/>
            <a:ext cx="11465915" cy="4784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266675" y="144038"/>
            <a:ext cx="11925324" cy="714409"/>
          </a:xfrm>
        </p:spPr>
        <p:txBody>
          <a:bodyPr>
            <a:normAutofit/>
          </a:bodyPr>
          <a:lstStyle>
            <a:lvl1pPr>
              <a:defRPr sz="2800" baseline="0"/>
            </a:lvl1pPr>
          </a:lstStyle>
          <a:p>
            <a:r>
              <a:rPr lang="en-US" dirty="0"/>
              <a:t>Click to edit Master title style</a:t>
            </a:r>
            <a:br>
              <a:rPr lang="en-US" dirty="0"/>
            </a:br>
            <a:r>
              <a:rPr lang="en-US" dirty="0"/>
              <a:t>Two Lines</a:t>
            </a:r>
          </a:p>
        </p:txBody>
      </p:sp>
      <p:cxnSp>
        <p:nvCxnSpPr>
          <p:cNvPr id="8" name="Straight Connector 7"/>
          <p:cNvCxnSpPr/>
          <p:nvPr userDrawn="1"/>
        </p:nvCxnSpPr>
        <p:spPr>
          <a:xfrm>
            <a:off x="0" y="872067"/>
            <a:ext cx="12192000" cy="0"/>
          </a:xfrm>
          <a:prstGeom prst="line">
            <a:avLst/>
          </a:prstGeom>
          <a:ln w="12700">
            <a:solidFill>
              <a:srgbClr val="A2C7E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0310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    Presentation Text    |   Additional Text</a:t>
            </a:r>
          </a:p>
        </p:txBody>
      </p:sp>
      <p:sp>
        <p:nvSpPr>
          <p:cNvPr id="6" name="Slide Number Placeholder 5"/>
          <p:cNvSpPr>
            <a:spLocks noGrp="1"/>
          </p:cNvSpPr>
          <p:nvPr>
            <p:ph type="sldNum" sz="quarter" idx="12"/>
          </p:nvPr>
        </p:nvSpPr>
        <p:spPr/>
        <p:txBody>
          <a:bodyPr/>
          <a:lstStyle/>
          <a:p>
            <a:fld id="{4A57023F-7A58-4EDC-898D-1AD82CF89CC5}" type="slidenum">
              <a:rPr lang="en-US" smtClean="0"/>
              <a:t>‹#›</a:t>
            </a:fld>
            <a:endParaRPr lang="en-US" dirty="0"/>
          </a:p>
        </p:txBody>
      </p:sp>
    </p:spTree>
    <p:extLst>
      <p:ext uri="{BB962C8B-B14F-4D97-AF65-F5344CB8AC3E}">
        <p14:creationId xmlns:p14="http://schemas.microsoft.com/office/powerpoint/2010/main" val="37052591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68224" y="153104"/>
            <a:ext cx="11923776" cy="521208"/>
          </a:xfrm>
        </p:spPr>
        <p:txBody>
          <a:bodyPr anchor="t" anchorCtr="0"/>
          <a:lstStyle/>
          <a:p>
            <a:r>
              <a:rPr lang="en-US"/>
              <a:t>Click to edit Master title style</a:t>
            </a:r>
            <a:endParaRPr lang="en-US" dirty="0"/>
          </a:p>
        </p:txBody>
      </p:sp>
      <p:sp>
        <p:nvSpPr>
          <p:cNvPr id="3" name="Content Placeholder 2"/>
          <p:cNvSpPr>
            <a:spLocks noGrp="1"/>
          </p:cNvSpPr>
          <p:nvPr>
            <p:ph sz="half" idx="1"/>
          </p:nvPr>
        </p:nvSpPr>
        <p:spPr>
          <a:xfrm>
            <a:off x="266679" y="1163017"/>
            <a:ext cx="5730240" cy="4760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7" y="1163017"/>
            <a:ext cx="5730240" cy="4760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    Presentation Text    |   Additional Text</a:t>
            </a:r>
          </a:p>
        </p:txBody>
      </p:sp>
      <p:sp>
        <p:nvSpPr>
          <p:cNvPr id="7" name="Slide Number Placeholder 6"/>
          <p:cNvSpPr>
            <a:spLocks noGrp="1"/>
          </p:cNvSpPr>
          <p:nvPr>
            <p:ph type="sldNum" sz="quarter" idx="12"/>
          </p:nvPr>
        </p:nvSpPr>
        <p:spPr/>
        <p:txBody>
          <a:bodyPr/>
          <a:lstStyle/>
          <a:p>
            <a:fld id="{4A57023F-7A58-4EDC-898D-1AD82CF89CC5}" type="slidenum">
              <a:rPr lang="en-US" smtClean="0"/>
              <a:t>‹#›</a:t>
            </a:fld>
            <a:endParaRPr lang="en-US" dirty="0"/>
          </a:p>
        </p:txBody>
      </p:sp>
    </p:spTree>
    <p:extLst>
      <p:ext uri="{BB962C8B-B14F-4D97-AF65-F5344CB8AC3E}">
        <p14:creationId xmlns:p14="http://schemas.microsoft.com/office/powerpoint/2010/main" val="15020250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8224" y="155449"/>
            <a:ext cx="11923776" cy="516835"/>
          </a:xfrm>
        </p:spPr>
        <p:txBody>
          <a:bodyPr lIns="0" anchor="t" anchorCtr="0"/>
          <a:lstStyle>
            <a:lvl1pPr marL="119063" indent="0">
              <a:defRPr/>
            </a:lvl1pPr>
          </a:lstStyle>
          <a:p>
            <a:r>
              <a:rPr lang="en-US" dirty="0"/>
              <a:t>Click to edit Master title style</a:t>
            </a:r>
          </a:p>
        </p:txBody>
      </p:sp>
      <p:sp>
        <p:nvSpPr>
          <p:cNvPr id="3" name="Text Placeholder 2"/>
          <p:cNvSpPr>
            <a:spLocks noGrp="1"/>
          </p:cNvSpPr>
          <p:nvPr>
            <p:ph type="body" idx="1"/>
          </p:nvPr>
        </p:nvSpPr>
        <p:spPr>
          <a:xfrm>
            <a:off x="590237" y="1164330"/>
            <a:ext cx="53644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0237" y="1988242"/>
            <a:ext cx="536448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199" y="1164330"/>
            <a:ext cx="53644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199" y="1988242"/>
            <a:ext cx="536448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    Presentation Text    |   Additional Text</a:t>
            </a:r>
          </a:p>
        </p:txBody>
      </p:sp>
      <p:sp>
        <p:nvSpPr>
          <p:cNvPr id="9" name="Slide Number Placeholder 8"/>
          <p:cNvSpPr>
            <a:spLocks noGrp="1"/>
          </p:cNvSpPr>
          <p:nvPr>
            <p:ph type="sldNum" sz="quarter" idx="12"/>
          </p:nvPr>
        </p:nvSpPr>
        <p:spPr/>
        <p:txBody>
          <a:bodyPr/>
          <a:lstStyle/>
          <a:p>
            <a:fld id="{4A57023F-7A58-4EDC-898D-1AD82CF89CC5}" type="slidenum">
              <a:rPr lang="en-US" smtClean="0"/>
              <a:t>‹#›</a:t>
            </a:fld>
            <a:endParaRPr lang="en-US" dirty="0"/>
          </a:p>
        </p:txBody>
      </p:sp>
    </p:spTree>
    <p:extLst>
      <p:ext uri="{BB962C8B-B14F-4D97-AF65-F5344CB8AC3E}">
        <p14:creationId xmlns:p14="http://schemas.microsoft.com/office/powerpoint/2010/main" val="42730270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t>|    Presentation Text    |   Additional Text</a:t>
            </a:r>
          </a:p>
        </p:txBody>
      </p:sp>
      <p:sp>
        <p:nvSpPr>
          <p:cNvPr id="5" name="Slide Number Placeholder 4"/>
          <p:cNvSpPr>
            <a:spLocks noGrp="1"/>
          </p:cNvSpPr>
          <p:nvPr>
            <p:ph type="sldNum" sz="quarter" idx="12"/>
          </p:nvPr>
        </p:nvSpPr>
        <p:spPr/>
        <p:txBody>
          <a:bodyPr/>
          <a:lstStyle/>
          <a:p>
            <a:fld id="{4A57023F-7A58-4EDC-898D-1AD82CF89CC5}" type="slidenum">
              <a:rPr lang="en-US" smtClean="0"/>
              <a:t>‹#›</a:t>
            </a:fld>
            <a:endParaRPr lang="en-US" dirty="0"/>
          </a:p>
        </p:txBody>
      </p:sp>
    </p:spTree>
    <p:extLst>
      <p:ext uri="{BB962C8B-B14F-4D97-AF65-F5344CB8AC3E}">
        <p14:creationId xmlns:p14="http://schemas.microsoft.com/office/powerpoint/2010/main" val="398575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Presentation Text    |   Additional Text</a:t>
            </a:r>
          </a:p>
        </p:txBody>
      </p:sp>
      <p:sp>
        <p:nvSpPr>
          <p:cNvPr id="4" name="Slide Number Placeholder 3"/>
          <p:cNvSpPr>
            <a:spLocks noGrp="1"/>
          </p:cNvSpPr>
          <p:nvPr>
            <p:ph type="sldNum" sz="quarter" idx="12"/>
          </p:nvPr>
        </p:nvSpPr>
        <p:spPr/>
        <p:txBody>
          <a:bodyPr/>
          <a:lstStyle/>
          <a:p>
            <a:fld id="{4A57023F-7A58-4EDC-898D-1AD82CF89CC5}" type="slidenum">
              <a:rPr lang="en-US" smtClean="0"/>
              <a:t>‹#›</a:t>
            </a:fld>
            <a:endParaRPr lang="en-US" dirty="0"/>
          </a:p>
        </p:txBody>
      </p:sp>
    </p:spTree>
    <p:extLst>
      <p:ext uri="{BB962C8B-B14F-4D97-AF65-F5344CB8AC3E}">
        <p14:creationId xmlns:p14="http://schemas.microsoft.com/office/powerpoint/2010/main" val="985478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68625"/>
            <a:ext cx="3932237" cy="1355034"/>
          </a:xfrm>
        </p:spPr>
        <p:txBody>
          <a:bodyPr anchor="ctr" anchorCtr="0"/>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105368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2366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    Presentation Text    |   Additional Text</a:t>
            </a:r>
          </a:p>
        </p:txBody>
      </p:sp>
      <p:sp>
        <p:nvSpPr>
          <p:cNvPr id="7" name="Slide Number Placeholder 6"/>
          <p:cNvSpPr>
            <a:spLocks noGrp="1"/>
          </p:cNvSpPr>
          <p:nvPr>
            <p:ph type="sldNum" sz="quarter" idx="12"/>
          </p:nvPr>
        </p:nvSpPr>
        <p:spPr/>
        <p:txBody>
          <a:bodyPr/>
          <a:lstStyle/>
          <a:p>
            <a:fld id="{4A57023F-7A58-4EDC-898D-1AD82CF89CC5}" type="slidenum">
              <a:rPr lang="en-US" smtClean="0"/>
              <a:t>‹#›</a:t>
            </a:fld>
            <a:endParaRPr lang="en-US" dirty="0"/>
          </a:p>
        </p:txBody>
      </p:sp>
    </p:spTree>
    <p:extLst>
      <p:ext uri="{BB962C8B-B14F-4D97-AF65-F5344CB8AC3E}">
        <p14:creationId xmlns:p14="http://schemas.microsoft.com/office/powerpoint/2010/main" val="29607445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Footer Placeholder 5"/>
          <p:cNvSpPr>
            <a:spLocks noGrp="1"/>
          </p:cNvSpPr>
          <p:nvPr>
            <p:ph type="ftr" sz="quarter" idx="11"/>
          </p:nvPr>
        </p:nvSpPr>
        <p:spPr/>
        <p:txBody>
          <a:bodyPr/>
          <a:lstStyle/>
          <a:p>
            <a:r>
              <a:rPr lang="en-US" dirty="0"/>
              <a:t>|    Presentation Text    |   Additional Text</a:t>
            </a:r>
          </a:p>
        </p:txBody>
      </p:sp>
      <p:sp>
        <p:nvSpPr>
          <p:cNvPr id="7" name="Slide Number Placeholder 6"/>
          <p:cNvSpPr>
            <a:spLocks noGrp="1"/>
          </p:cNvSpPr>
          <p:nvPr>
            <p:ph type="sldNum" sz="quarter" idx="12"/>
          </p:nvPr>
        </p:nvSpPr>
        <p:spPr/>
        <p:txBody>
          <a:bodyPr/>
          <a:lstStyle/>
          <a:p>
            <a:fld id="{4A57023F-7A58-4EDC-898D-1AD82CF89CC5}" type="slidenum">
              <a:rPr lang="en-US" smtClean="0"/>
              <a:t>‹#›</a:t>
            </a:fld>
            <a:endParaRPr lang="en-US" dirty="0"/>
          </a:p>
        </p:txBody>
      </p:sp>
      <p:sp>
        <p:nvSpPr>
          <p:cNvPr id="8" name="Title 1"/>
          <p:cNvSpPr>
            <a:spLocks noGrp="1"/>
          </p:cNvSpPr>
          <p:nvPr>
            <p:ph type="title"/>
          </p:nvPr>
        </p:nvSpPr>
        <p:spPr>
          <a:xfrm>
            <a:off x="839788" y="768625"/>
            <a:ext cx="3932237" cy="1355034"/>
          </a:xfrm>
        </p:spPr>
        <p:txBody>
          <a:bodyPr anchor="ctr" anchorCtr="0"/>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839788" y="212366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93853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9A77015-DF2A-A947-99A1-20C1B7DC962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6388" b="8200"/>
          <a:stretch/>
        </p:blipFill>
        <p:spPr>
          <a:xfrm>
            <a:off x="6609031" y="1890312"/>
            <a:ext cx="5582970" cy="4967688"/>
          </a:xfrm>
          <a:prstGeom prst="rect">
            <a:avLst/>
          </a:prstGeom>
        </p:spPr>
      </p:pic>
      <p:sp>
        <p:nvSpPr>
          <p:cNvPr id="3" name="Text Placeholder 2"/>
          <p:cNvSpPr>
            <a:spLocks noGrp="1"/>
          </p:cNvSpPr>
          <p:nvPr>
            <p:ph type="body" idx="1"/>
          </p:nvPr>
        </p:nvSpPr>
        <p:spPr>
          <a:xfrm>
            <a:off x="838199" y="4076440"/>
            <a:ext cx="10515600" cy="1500187"/>
          </a:xfrm>
          <a:prstGeom prst="rect">
            <a:avLst/>
          </a:prstGeom>
        </p:spPr>
        <p:txBody>
          <a:bodyPr/>
          <a:lstStyle>
            <a:lvl1pPr marL="0" indent="0">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2" name="Rectangle 21">
            <a:extLst>
              <a:ext uri="{FF2B5EF4-FFF2-40B4-BE49-F238E27FC236}">
                <a16:creationId xmlns:a16="http://schemas.microsoft.com/office/drawing/2014/main" id="{779EDB4E-BC36-4C48-866F-128F82DEAF5A}"/>
              </a:ext>
            </a:extLst>
          </p:cNvPr>
          <p:cNvSpPr/>
          <p:nvPr userDrawn="1"/>
        </p:nvSpPr>
        <p:spPr>
          <a:xfrm>
            <a:off x="0" y="6126480"/>
            <a:ext cx="12191998" cy="412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D5E5330-5581-A646-A730-628BF7629379}"/>
              </a:ext>
            </a:extLst>
          </p:cNvPr>
          <p:cNvSpPr/>
          <p:nvPr userDrawn="1"/>
        </p:nvSpPr>
        <p:spPr>
          <a:xfrm>
            <a:off x="844551" y="683887"/>
            <a:ext cx="1009649" cy="84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4B5BA89A-2B32-7442-8171-56879ED60BBD}"/>
              </a:ext>
            </a:extLst>
          </p:cNvPr>
          <p:cNvCxnSpPr/>
          <p:nvPr userDrawn="1"/>
        </p:nvCxnSpPr>
        <p:spPr>
          <a:xfrm>
            <a:off x="844551" y="3694906"/>
            <a:ext cx="4808997"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E8612FB8-6E85-7F4F-931F-FFD9BF527152}"/>
              </a:ext>
            </a:extLst>
          </p:cNvPr>
          <p:cNvSpPr>
            <a:spLocks noGrp="1"/>
          </p:cNvSpPr>
          <p:nvPr>
            <p:ph type="title"/>
          </p:nvPr>
        </p:nvSpPr>
        <p:spPr>
          <a:xfrm>
            <a:off x="838199" y="1134946"/>
            <a:ext cx="6757816" cy="2237393"/>
          </a:xfrm>
          <a:prstGeom prst="rect">
            <a:avLst/>
          </a:prstGeom>
        </p:spPr>
        <p:txBody>
          <a:bodyPr/>
          <a:lstStyle>
            <a:lvl1pPr>
              <a:lnSpc>
                <a:spcPct val="100000"/>
              </a:lnSpc>
              <a:defRPr sz="6000">
                <a:solidFill>
                  <a:schemeClr val="accent4"/>
                </a:solidFill>
                <a:latin typeface="+mj-lt"/>
              </a:defRPr>
            </a:lvl1pPr>
          </a:lstStyle>
          <a:p>
            <a:r>
              <a:rPr lang="en-US" dirty="0"/>
              <a:t>Click to edit Master title style</a:t>
            </a:r>
          </a:p>
        </p:txBody>
      </p:sp>
      <p:sp>
        <p:nvSpPr>
          <p:cNvPr id="13" name="Rectangle 12">
            <a:extLst>
              <a:ext uri="{FF2B5EF4-FFF2-40B4-BE49-F238E27FC236}">
                <a16:creationId xmlns:a16="http://schemas.microsoft.com/office/drawing/2014/main" id="{C80BA98A-A65A-2A4D-8E48-1E807F469EC5}"/>
              </a:ext>
            </a:extLst>
          </p:cNvPr>
          <p:cNvSpPr/>
          <p:nvPr userDrawn="1"/>
        </p:nvSpPr>
        <p:spPr>
          <a:xfrm>
            <a:off x="8789954" y="6126381"/>
            <a:ext cx="3402045" cy="412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14" name="Rectangle 13">
            <a:extLst>
              <a:ext uri="{FF2B5EF4-FFF2-40B4-BE49-F238E27FC236}">
                <a16:creationId xmlns:a16="http://schemas.microsoft.com/office/drawing/2014/main" id="{14C60354-E31F-AC47-80D6-EAE846189377}"/>
              </a:ext>
            </a:extLst>
          </p:cNvPr>
          <p:cNvSpPr/>
          <p:nvPr userDrawn="1"/>
        </p:nvSpPr>
        <p:spPr>
          <a:xfrm>
            <a:off x="0" y="6126579"/>
            <a:ext cx="8789955" cy="412752"/>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15" name="Slide Number Placeholder 5">
            <a:extLst>
              <a:ext uri="{FF2B5EF4-FFF2-40B4-BE49-F238E27FC236}">
                <a16:creationId xmlns:a16="http://schemas.microsoft.com/office/drawing/2014/main" id="{241C00EB-630A-3846-B0A9-9B17FDE4BAE0}"/>
              </a:ext>
            </a:extLst>
          </p:cNvPr>
          <p:cNvSpPr txBox="1">
            <a:spLocks/>
          </p:cNvSpPr>
          <p:nvPr userDrawn="1"/>
        </p:nvSpPr>
        <p:spPr>
          <a:xfrm>
            <a:off x="11680657" y="6123153"/>
            <a:ext cx="393834" cy="41275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41C16-093A-4073-AC1F-A0BBA60B080D}" type="slidenum">
              <a:rPr lang="en-US" sz="1050" smtClean="0">
                <a:latin typeface="+mj-lt"/>
              </a:rPr>
              <a:pPr/>
              <a:t>‹#›</a:t>
            </a:fld>
            <a:r>
              <a:rPr lang="en-US" sz="1050" dirty="0">
                <a:latin typeface="+mj-lt"/>
              </a:rPr>
              <a:t> </a:t>
            </a:r>
          </a:p>
        </p:txBody>
      </p:sp>
      <p:sp>
        <p:nvSpPr>
          <p:cNvPr id="23" name="TextBox 22">
            <a:extLst>
              <a:ext uri="{FF2B5EF4-FFF2-40B4-BE49-F238E27FC236}">
                <a16:creationId xmlns:a16="http://schemas.microsoft.com/office/drawing/2014/main" id="{45963645-439D-7043-BE2E-C80882FA3D6B}"/>
              </a:ext>
            </a:extLst>
          </p:cNvPr>
          <p:cNvSpPr txBox="1"/>
          <p:nvPr userDrawn="1"/>
        </p:nvSpPr>
        <p:spPr>
          <a:xfrm>
            <a:off x="380999" y="6604856"/>
            <a:ext cx="1685975" cy="184666"/>
          </a:xfrm>
          <a:prstGeom prst="rect">
            <a:avLst/>
          </a:prstGeom>
          <a:noFill/>
        </p:spPr>
        <p:txBody>
          <a:bodyPr wrap="square"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a:solidFill>
                  <a:schemeClr val="tx2">
                    <a:lumMod val="40000"/>
                    <a:lumOff val="60000"/>
                  </a:schemeClr>
                </a:solidFill>
                <a:effectLst/>
                <a:latin typeface="Arial" panose="020B0604020202020204" pitchFamily="34" charset="0"/>
                <a:ea typeface="+mn-ea"/>
                <a:cs typeface="Arial" panose="020B0604020202020204" pitchFamily="34" charset="0"/>
              </a:rPr>
              <a:t>©2021 KBR Inc. All Rights Reserved. </a:t>
            </a:r>
            <a:endParaRPr lang="en-US" sz="6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24" name="Footer Placeholder 4">
            <a:extLst>
              <a:ext uri="{FF2B5EF4-FFF2-40B4-BE49-F238E27FC236}">
                <a16:creationId xmlns:a16="http://schemas.microsoft.com/office/drawing/2014/main" id="{C1FF67EC-B22D-7F4B-AF51-44F3DFEB521D}"/>
              </a:ext>
            </a:extLst>
          </p:cNvPr>
          <p:cNvSpPr>
            <a:spLocks noGrp="1"/>
          </p:cNvSpPr>
          <p:nvPr>
            <p:ph type="ftr" sz="quarter" idx="3"/>
          </p:nvPr>
        </p:nvSpPr>
        <p:spPr>
          <a:xfrm>
            <a:off x="380999" y="6123154"/>
            <a:ext cx="3398520" cy="412752"/>
          </a:xfrm>
          <a:prstGeom prst="rect">
            <a:avLst/>
          </a:prstGeom>
        </p:spPr>
        <p:txBody>
          <a:bodyPr vert="horz" lIns="91440" tIns="45720" rIns="91440" bIns="45720" rtlCol="0" anchor="ctr"/>
          <a:lstStyle>
            <a:lvl1pPr algn="l">
              <a:defRPr sz="1000">
                <a:solidFill>
                  <a:schemeClr val="bg1"/>
                </a:solidFill>
              </a:defRPr>
            </a:lvl1pPr>
          </a:lstStyle>
          <a:p>
            <a:r>
              <a:rPr lang="en-US" dirty="0"/>
              <a:t>Presentation Text    |   Additional Text</a:t>
            </a:r>
          </a:p>
        </p:txBody>
      </p:sp>
      <p:sp>
        <p:nvSpPr>
          <p:cNvPr id="25" name="Footer Placeholder 4">
            <a:extLst>
              <a:ext uri="{FF2B5EF4-FFF2-40B4-BE49-F238E27FC236}">
                <a16:creationId xmlns:a16="http://schemas.microsoft.com/office/drawing/2014/main" id="{E7767295-F3AA-D243-9DA5-81145B12A73C}"/>
              </a:ext>
            </a:extLst>
          </p:cNvPr>
          <p:cNvSpPr txBox="1">
            <a:spLocks/>
          </p:cNvSpPr>
          <p:nvPr userDrawn="1"/>
        </p:nvSpPr>
        <p:spPr>
          <a:xfrm>
            <a:off x="3779519" y="6126481"/>
            <a:ext cx="5010436" cy="409424"/>
          </a:xfrm>
          <a:prstGeom prst="rect">
            <a:avLst/>
          </a:prstGeom>
          <a:noFill/>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spc="-10" baseline="0" dirty="0">
                <a:solidFill>
                  <a:srgbClr val="FFDA00"/>
                </a:solidFill>
                <a:latin typeface="+mj-lt"/>
              </a:rPr>
              <a:t>We deliver science, technology and engineering solutions to governments and companies around the world.</a:t>
            </a:r>
          </a:p>
        </p:txBody>
      </p:sp>
    </p:spTree>
    <p:extLst>
      <p:ext uri="{BB962C8B-B14F-4D97-AF65-F5344CB8AC3E}">
        <p14:creationId xmlns:p14="http://schemas.microsoft.com/office/powerpoint/2010/main" val="391234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23824" y="0"/>
            <a:ext cx="10172751" cy="82180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16424" y="1253331"/>
            <a:ext cx="5181600" cy="4351338"/>
          </a:xfrm>
          <a:prstGeom prst="rect">
            <a:avLst/>
          </a:prstGeom>
        </p:spPr>
        <p:txBody>
          <a:bodyPr/>
          <a:lstStyle>
            <a:lvl1pPr>
              <a:defRPr>
                <a:solidFill>
                  <a:schemeClr val="tx2"/>
                </a:solidFill>
                <a:latin typeface="+mj-lt"/>
              </a:defRPr>
            </a:lvl1pPr>
            <a:lvl2pPr>
              <a:defRPr>
                <a:solidFill>
                  <a:schemeClr val="tx2"/>
                </a:solidFill>
                <a:latin typeface="+mj-lt"/>
              </a:defRPr>
            </a:lvl2pPr>
            <a:lvl3pPr>
              <a:defRPr>
                <a:solidFill>
                  <a:schemeClr val="tx2"/>
                </a:solidFill>
                <a:latin typeface="+mj-lt"/>
              </a:defRPr>
            </a:lvl3pPr>
            <a:lvl4pPr>
              <a:defRPr>
                <a:solidFill>
                  <a:schemeClr val="tx2"/>
                </a:solidFill>
                <a:latin typeface="+mj-lt"/>
              </a:defRPr>
            </a:lvl4pPr>
            <a:lvl5pPr>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29203" y="1253331"/>
            <a:ext cx="5181600" cy="4351338"/>
          </a:xfrm>
          <a:prstGeom prst="rect">
            <a:avLst/>
          </a:prstGeom>
        </p:spPr>
        <p:txBody>
          <a:bodyPr/>
          <a:lstStyle>
            <a:lvl1pPr>
              <a:defRPr>
                <a:solidFill>
                  <a:schemeClr val="tx2"/>
                </a:solidFill>
                <a:latin typeface="+mj-lt"/>
              </a:defRPr>
            </a:lvl1pPr>
            <a:lvl2pPr>
              <a:defRPr>
                <a:solidFill>
                  <a:schemeClr val="tx2"/>
                </a:solidFill>
                <a:latin typeface="+mj-lt"/>
              </a:defRPr>
            </a:lvl2pPr>
            <a:lvl3pPr>
              <a:defRPr>
                <a:solidFill>
                  <a:schemeClr val="tx2"/>
                </a:solidFill>
                <a:latin typeface="+mj-lt"/>
              </a:defRPr>
            </a:lvl3pPr>
            <a:lvl4pPr>
              <a:defRPr>
                <a:solidFill>
                  <a:schemeClr val="tx2"/>
                </a:solidFill>
                <a:latin typeface="+mj-lt"/>
              </a:defRPr>
            </a:lvl4pPr>
            <a:lvl5pPr>
              <a:defRPr>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B56B3131-F906-2E46-8A6C-325E38D89C2C}"/>
              </a:ext>
            </a:extLst>
          </p:cNvPr>
          <p:cNvSpPr/>
          <p:nvPr userDrawn="1"/>
        </p:nvSpPr>
        <p:spPr>
          <a:xfrm>
            <a:off x="8793480" y="6126480"/>
            <a:ext cx="3398520" cy="412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13" name="Rectangle 12">
            <a:extLst>
              <a:ext uri="{FF2B5EF4-FFF2-40B4-BE49-F238E27FC236}">
                <a16:creationId xmlns:a16="http://schemas.microsoft.com/office/drawing/2014/main" id="{5AEF83FC-6113-FB4F-A306-0E7B8E06DC91}"/>
              </a:ext>
            </a:extLst>
          </p:cNvPr>
          <p:cNvSpPr/>
          <p:nvPr userDrawn="1"/>
        </p:nvSpPr>
        <p:spPr>
          <a:xfrm>
            <a:off x="0" y="6126579"/>
            <a:ext cx="8789955" cy="412752"/>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14" name="Slide Number Placeholder 5">
            <a:extLst>
              <a:ext uri="{FF2B5EF4-FFF2-40B4-BE49-F238E27FC236}">
                <a16:creationId xmlns:a16="http://schemas.microsoft.com/office/drawing/2014/main" id="{EADDF45A-7881-9C40-A36F-FBDBA350EEF8}"/>
              </a:ext>
            </a:extLst>
          </p:cNvPr>
          <p:cNvSpPr txBox="1">
            <a:spLocks/>
          </p:cNvSpPr>
          <p:nvPr userDrawn="1"/>
        </p:nvSpPr>
        <p:spPr>
          <a:xfrm>
            <a:off x="11680657" y="6123153"/>
            <a:ext cx="393834" cy="41275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41C16-093A-4073-AC1F-A0BBA60B080D}" type="slidenum">
              <a:rPr lang="en-US" sz="1050" smtClean="0">
                <a:latin typeface="+mj-lt"/>
              </a:rPr>
              <a:pPr/>
              <a:t>‹#›</a:t>
            </a:fld>
            <a:r>
              <a:rPr lang="en-US" sz="1050" dirty="0">
                <a:latin typeface="+mj-lt"/>
              </a:rPr>
              <a:t> </a:t>
            </a:r>
          </a:p>
        </p:txBody>
      </p:sp>
      <p:sp>
        <p:nvSpPr>
          <p:cNvPr id="15" name="TextBox 14">
            <a:extLst>
              <a:ext uri="{FF2B5EF4-FFF2-40B4-BE49-F238E27FC236}">
                <a16:creationId xmlns:a16="http://schemas.microsoft.com/office/drawing/2014/main" id="{E7FC34A3-A72C-304C-BE0E-560FCB570DC4}"/>
              </a:ext>
            </a:extLst>
          </p:cNvPr>
          <p:cNvSpPr txBox="1"/>
          <p:nvPr userDrawn="1"/>
        </p:nvSpPr>
        <p:spPr>
          <a:xfrm>
            <a:off x="380999" y="6604856"/>
            <a:ext cx="1685975" cy="184666"/>
          </a:xfrm>
          <a:prstGeom prst="rect">
            <a:avLst/>
          </a:prstGeom>
          <a:noFill/>
        </p:spPr>
        <p:txBody>
          <a:bodyPr wrap="square"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a:solidFill>
                  <a:schemeClr val="tx2">
                    <a:lumMod val="40000"/>
                    <a:lumOff val="60000"/>
                  </a:schemeClr>
                </a:solidFill>
                <a:effectLst/>
                <a:latin typeface="Arial" panose="020B0604020202020204" pitchFamily="34" charset="0"/>
                <a:ea typeface="+mn-ea"/>
                <a:cs typeface="Arial" panose="020B0604020202020204" pitchFamily="34" charset="0"/>
              </a:rPr>
              <a:t>©2021 KBR Inc. All Rights Reserved. </a:t>
            </a:r>
            <a:endParaRPr lang="en-US" sz="6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16" name="Footer Placeholder 4">
            <a:extLst>
              <a:ext uri="{FF2B5EF4-FFF2-40B4-BE49-F238E27FC236}">
                <a16:creationId xmlns:a16="http://schemas.microsoft.com/office/drawing/2014/main" id="{121BED96-0FF0-694D-9FCB-511D796A5636}"/>
              </a:ext>
            </a:extLst>
          </p:cNvPr>
          <p:cNvSpPr>
            <a:spLocks noGrp="1"/>
          </p:cNvSpPr>
          <p:nvPr>
            <p:ph type="ftr" sz="quarter" idx="3"/>
          </p:nvPr>
        </p:nvSpPr>
        <p:spPr>
          <a:xfrm>
            <a:off x="380999" y="6123154"/>
            <a:ext cx="3398520" cy="412752"/>
          </a:xfrm>
          <a:prstGeom prst="rect">
            <a:avLst/>
          </a:prstGeom>
        </p:spPr>
        <p:txBody>
          <a:bodyPr vert="horz" lIns="91440" tIns="45720" rIns="91440" bIns="45720" rtlCol="0" anchor="ctr"/>
          <a:lstStyle>
            <a:lvl1pPr algn="l">
              <a:defRPr sz="1000">
                <a:solidFill>
                  <a:schemeClr val="bg1"/>
                </a:solidFill>
              </a:defRPr>
            </a:lvl1pPr>
          </a:lstStyle>
          <a:p>
            <a:r>
              <a:rPr lang="en-US" dirty="0"/>
              <a:t>Presentation Text    |   Additional Text</a:t>
            </a:r>
          </a:p>
        </p:txBody>
      </p:sp>
      <p:sp>
        <p:nvSpPr>
          <p:cNvPr id="17" name="Footer Placeholder 4">
            <a:extLst>
              <a:ext uri="{FF2B5EF4-FFF2-40B4-BE49-F238E27FC236}">
                <a16:creationId xmlns:a16="http://schemas.microsoft.com/office/drawing/2014/main" id="{A3742F08-B1FB-F644-9F1A-DE79BA85F569}"/>
              </a:ext>
            </a:extLst>
          </p:cNvPr>
          <p:cNvSpPr txBox="1">
            <a:spLocks/>
          </p:cNvSpPr>
          <p:nvPr userDrawn="1"/>
        </p:nvSpPr>
        <p:spPr>
          <a:xfrm>
            <a:off x="3779519" y="6126481"/>
            <a:ext cx="5010436" cy="409424"/>
          </a:xfrm>
          <a:prstGeom prst="rect">
            <a:avLst/>
          </a:prstGeom>
          <a:noFill/>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spc="-10" baseline="0" dirty="0">
                <a:solidFill>
                  <a:srgbClr val="FFDA00"/>
                </a:solidFill>
                <a:latin typeface="+mj-lt"/>
              </a:rPr>
              <a:t>We deliver science, technology and engineering solutions to governments and companies around the world.</a:t>
            </a:r>
          </a:p>
        </p:txBody>
      </p:sp>
      <p:pic>
        <p:nvPicPr>
          <p:cNvPr id="11" name="Picture 10" descr="Logo&#10;&#10;Description automatically generated">
            <a:extLst>
              <a:ext uri="{FF2B5EF4-FFF2-40B4-BE49-F238E27FC236}">
                <a16:creationId xmlns:a16="http://schemas.microsoft.com/office/drawing/2014/main" id="{51708C57-0365-0246-8351-0681A3EF37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0565" y="-134298"/>
            <a:ext cx="1279765" cy="1279765"/>
          </a:xfrm>
          <a:prstGeom prst="rect">
            <a:avLst/>
          </a:prstGeom>
        </p:spPr>
      </p:pic>
    </p:spTree>
    <p:extLst>
      <p:ext uri="{BB962C8B-B14F-4D97-AF65-F5344CB8AC3E}">
        <p14:creationId xmlns:p14="http://schemas.microsoft.com/office/powerpoint/2010/main" val="413580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2494" y="1310201"/>
            <a:ext cx="5157787" cy="451379"/>
          </a:xfrm>
          <a:prstGeom prst="rect">
            <a:avLst/>
          </a:prstGeom>
        </p:spPr>
        <p:txBody>
          <a:bodyPr anchor="b">
            <a:noAutofit/>
          </a:bodyP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12494" y="1761581"/>
            <a:ext cx="5157787" cy="3684588"/>
          </a:xfrm>
          <a:prstGeom prst="rect">
            <a:avLst/>
          </a:prstGeom>
        </p:spPr>
        <p:txBody>
          <a:bodyPr>
            <a:normAutofit/>
          </a:bodyPr>
          <a:lstStyle>
            <a:lvl1pPr>
              <a:defRPr sz="2400">
                <a:solidFill>
                  <a:schemeClr val="tx2"/>
                </a:solidFill>
                <a:latin typeface="+mj-lt"/>
              </a:defRPr>
            </a:lvl1pPr>
            <a:lvl2pPr>
              <a:defRPr sz="2000">
                <a:solidFill>
                  <a:schemeClr val="tx2"/>
                </a:solidFill>
                <a:latin typeface="+mj-lt"/>
              </a:defRPr>
            </a:lvl2pPr>
            <a:lvl3pPr>
              <a:defRPr sz="1800">
                <a:solidFill>
                  <a:schemeClr val="tx2"/>
                </a:solidFill>
                <a:latin typeface="+mj-lt"/>
              </a:defRPr>
            </a:lvl3pPr>
            <a:lvl4pPr>
              <a:defRPr sz="1600">
                <a:solidFill>
                  <a:schemeClr val="tx2"/>
                </a:solidFill>
                <a:latin typeface="+mj-lt"/>
              </a:defRPr>
            </a:lvl4pPr>
            <a:lvl5pPr>
              <a:defRPr sz="1600">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27494" y="1310201"/>
            <a:ext cx="5183188" cy="451380"/>
          </a:xfrm>
          <a:prstGeom prst="rect">
            <a:avLst/>
          </a:prstGeom>
        </p:spPr>
        <p:txBody>
          <a:bodyPr anchor="b">
            <a:noAutofit/>
          </a:bodyP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27494" y="1761581"/>
            <a:ext cx="5183188" cy="3684588"/>
          </a:xfrm>
          <a:prstGeom prst="rect">
            <a:avLst/>
          </a:prstGeom>
        </p:spPr>
        <p:txBody>
          <a:bodyPr>
            <a:normAutofit/>
          </a:bodyPr>
          <a:lstStyle>
            <a:lvl1pPr>
              <a:defRPr sz="2400">
                <a:solidFill>
                  <a:schemeClr val="tx2"/>
                </a:solidFill>
                <a:latin typeface="+mj-lt"/>
              </a:defRPr>
            </a:lvl1pPr>
            <a:lvl2pPr>
              <a:defRPr sz="2000">
                <a:solidFill>
                  <a:schemeClr val="tx2"/>
                </a:solidFill>
                <a:latin typeface="+mj-lt"/>
              </a:defRPr>
            </a:lvl2pPr>
            <a:lvl3pPr>
              <a:defRPr sz="1800">
                <a:solidFill>
                  <a:schemeClr val="tx2"/>
                </a:solidFill>
                <a:latin typeface="+mj-lt"/>
              </a:defRPr>
            </a:lvl3pPr>
            <a:lvl4pPr>
              <a:defRPr sz="1600">
                <a:solidFill>
                  <a:schemeClr val="tx2"/>
                </a:solidFill>
                <a:latin typeface="+mj-lt"/>
              </a:defRPr>
            </a:lvl4pPr>
            <a:lvl5pPr>
              <a:defRPr sz="1600">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4F619AE-2CF8-4B8E-BE34-7B7BB70EB6ED}"/>
              </a:ext>
            </a:extLst>
          </p:cNvPr>
          <p:cNvSpPr>
            <a:spLocks noGrp="1"/>
          </p:cNvSpPr>
          <p:nvPr>
            <p:ph type="title"/>
          </p:nvPr>
        </p:nvSpPr>
        <p:spPr>
          <a:xfrm>
            <a:off x="523825" y="0"/>
            <a:ext cx="10333227" cy="833377"/>
          </a:xfrm>
          <a:prstGeom prst="rect">
            <a:avLst/>
          </a:prstGeom>
        </p:spPr>
        <p:txBody>
          <a:bodyPr/>
          <a:lstStyle/>
          <a:p>
            <a:r>
              <a:rPr lang="en-US" dirty="0"/>
              <a:t>Click to edit Master title style</a:t>
            </a:r>
          </a:p>
        </p:txBody>
      </p:sp>
      <p:sp>
        <p:nvSpPr>
          <p:cNvPr id="15" name="Rectangle 14">
            <a:extLst>
              <a:ext uri="{FF2B5EF4-FFF2-40B4-BE49-F238E27FC236}">
                <a16:creationId xmlns:a16="http://schemas.microsoft.com/office/drawing/2014/main" id="{1C4282F5-7FF9-A04E-A0A0-515C6CFA5FE0}"/>
              </a:ext>
            </a:extLst>
          </p:cNvPr>
          <p:cNvSpPr/>
          <p:nvPr userDrawn="1"/>
        </p:nvSpPr>
        <p:spPr>
          <a:xfrm>
            <a:off x="8793480" y="6126480"/>
            <a:ext cx="3398520" cy="412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16" name="Rectangle 15">
            <a:extLst>
              <a:ext uri="{FF2B5EF4-FFF2-40B4-BE49-F238E27FC236}">
                <a16:creationId xmlns:a16="http://schemas.microsoft.com/office/drawing/2014/main" id="{8266470C-55A6-F54B-9636-FE81A7FDEC97}"/>
              </a:ext>
            </a:extLst>
          </p:cNvPr>
          <p:cNvSpPr/>
          <p:nvPr userDrawn="1"/>
        </p:nvSpPr>
        <p:spPr>
          <a:xfrm>
            <a:off x="0" y="6126579"/>
            <a:ext cx="8789955" cy="412752"/>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17" name="Slide Number Placeholder 5">
            <a:extLst>
              <a:ext uri="{FF2B5EF4-FFF2-40B4-BE49-F238E27FC236}">
                <a16:creationId xmlns:a16="http://schemas.microsoft.com/office/drawing/2014/main" id="{DF78331B-66F4-B642-B256-D1A81B22C392}"/>
              </a:ext>
            </a:extLst>
          </p:cNvPr>
          <p:cNvSpPr txBox="1">
            <a:spLocks/>
          </p:cNvSpPr>
          <p:nvPr userDrawn="1"/>
        </p:nvSpPr>
        <p:spPr>
          <a:xfrm>
            <a:off x="11680657" y="6123153"/>
            <a:ext cx="393834" cy="41275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41C16-093A-4073-AC1F-A0BBA60B080D}" type="slidenum">
              <a:rPr lang="en-US" sz="1050" smtClean="0">
                <a:latin typeface="+mj-lt"/>
              </a:rPr>
              <a:pPr/>
              <a:t>‹#›</a:t>
            </a:fld>
            <a:r>
              <a:rPr lang="en-US" sz="1050" dirty="0">
                <a:latin typeface="+mj-lt"/>
              </a:rPr>
              <a:t> </a:t>
            </a:r>
          </a:p>
        </p:txBody>
      </p:sp>
      <p:sp>
        <p:nvSpPr>
          <p:cNvPr id="18" name="TextBox 17">
            <a:extLst>
              <a:ext uri="{FF2B5EF4-FFF2-40B4-BE49-F238E27FC236}">
                <a16:creationId xmlns:a16="http://schemas.microsoft.com/office/drawing/2014/main" id="{CA7F56EA-84CE-5144-B188-02B7EADA110B}"/>
              </a:ext>
            </a:extLst>
          </p:cNvPr>
          <p:cNvSpPr txBox="1"/>
          <p:nvPr userDrawn="1"/>
        </p:nvSpPr>
        <p:spPr>
          <a:xfrm>
            <a:off x="380999" y="6604856"/>
            <a:ext cx="1685975" cy="184666"/>
          </a:xfrm>
          <a:prstGeom prst="rect">
            <a:avLst/>
          </a:prstGeom>
          <a:noFill/>
        </p:spPr>
        <p:txBody>
          <a:bodyPr wrap="square"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a:solidFill>
                  <a:schemeClr val="tx2">
                    <a:lumMod val="40000"/>
                    <a:lumOff val="60000"/>
                  </a:schemeClr>
                </a:solidFill>
                <a:effectLst/>
                <a:latin typeface="Arial" panose="020B0604020202020204" pitchFamily="34" charset="0"/>
                <a:ea typeface="+mn-ea"/>
                <a:cs typeface="Arial" panose="020B0604020202020204" pitchFamily="34" charset="0"/>
              </a:rPr>
              <a:t>©2021 KBR Inc. All Rights Reserved. </a:t>
            </a:r>
            <a:endParaRPr lang="en-US" sz="6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19" name="Footer Placeholder 4">
            <a:extLst>
              <a:ext uri="{FF2B5EF4-FFF2-40B4-BE49-F238E27FC236}">
                <a16:creationId xmlns:a16="http://schemas.microsoft.com/office/drawing/2014/main" id="{D8820FCB-583C-D84A-945E-3FCDB221A132}"/>
              </a:ext>
            </a:extLst>
          </p:cNvPr>
          <p:cNvSpPr>
            <a:spLocks noGrp="1"/>
          </p:cNvSpPr>
          <p:nvPr>
            <p:ph type="ftr" sz="quarter" idx="10"/>
          </p:nvPr>
        </p:nvSpPr>
        <p:spPr>
          <a:xfrm>
            <a:off x="380999" y="6123154"/>
            <a:ext cx="3398520" cy="412752"/>
          </a:xfrm>
          <a:prstGeom prst="rect">
            <a:avLst/>
          </a:prstGeom>
        </p:spPr>
        <p:txBody>
          <a:bodyPr vert="horz" lIns="91440" tIns="45720" rIns="91440" bIns="45720" rtlCol="0" anchor="ctr"/>
          <a:lstStyle>
            <a:lvl1pPr algn="l">
              <a:defRPr sz="1000">
                <a:solidFill>
                  <a:schemeClr val="bg1"/>
                </a:solidFill>
              </a:defRPr>
            </a:lvl1pPr>
          </a:lstStyle>
          <a:p>
            <a:r>
              <a:rPr lang="en-US" dirty="0"/>
              <a:t>Presentation Text    |   Additional Text</a:t>
            </a:r>
          </a:p>
        </p:txBody>
      </p:sp>
      <p:sp>
        <p:nvSpPr>
          <p:cNvPr id="20" name="Footer Placeholder 4">
            <a:extLst>
              <a:ext uri="{FF2B5EF4-FFF2-40B4-BE49-F238E27FC236}">
                <a16:creationId xmlns:a16="http://schemas.microsoft.com/office/drawing/2014/main" id="{BACD734B-2D37-7445-B6FE-AA80C9C8C9D7}"/>
              </a:ext>
            </a:extLst>
          </p:cNvPr>
          <p:cNvSpPr txBox="1">
            <a:spLocks/>
          </p:cNvSpPr>
          <p:nvPr userDrawn="1"/>
        </p:nvSpPr>
        <p:spPr>
          <a:xfrm>
            <a:off x="3779519" y="6126481"/>
            <a:ext cx="5010436" cy="409424"/>
          </a:xfrm>
          <a:prstGeom prst="rect">
            <a:avLst/>
          </a:prstGeom>
          <a:noFill/>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spc="-10" baseline="0" dirty="0">
                <a:solidFill>
                  <a:srgbClr val="FFDA00"/>
                </a:solidFill>
                <a:latin typeface="+mj-lt"/>
              </a:rPr>
              <a:t>We deliver science, technology and engineering solutions to governments and companies around the world.</a:t>
            </a:r>
          </a:p>
        </p:txBody>
      </p:sp>
      <p:pic>
        <p:nvPicPr>
          <p:cNvPr id="13" name="Picture 12" descr="Logo&#10;&#10;Description automatically generated">
            <a:extLst>
              <a:ext uri="{FF2B5EF4-FFF2-40B4-BE49-F238E27FC236}">
                <a16:creationId xmlns:a16="http://schemas.microsoft.com/office/drawing/2014/main" id="{E88F8A5D-CA00-374F-850B-870439DC3C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0565" y="-134298"/>
            <a:ext cx="1279765" cy="1279765"/>
          </a:xfrm>
          <a:prstGeom prst="rect">
            <a:avLst/>
          </a:prstGeom>
        </p:spPr>
      </p:pic>
    </p:spTree>
    <p:extLst>
      <p:ext uri="{BB962C8B-B14F-4D97-AF65-F5344CB8AC3E}">
        <p14:creationId xmlns:p14="http://schemas.microsoft.com/office/powerpoint/2010/main" val="259888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0961D-0C1E-4C8F-9627-98B8512BE049}"/>
              </a:ext>
            </a:extLst>
          </p:cNvPr>
          <p:cNvSpPr>
            <a:spLocks noGrp="1"/>
          </p:cNvSpPr>
          <p:nvPr>
            <p:ph type="title"/>
          </p:nvPr>
        </p:nvSpPr>
        <p:spPr>
          <a:xfrm>
            <a:off x="523824" y="0"/>
            <a:ext cx="10333229" cy="810228"/>
          </a:xfrm>
          <a:prstGeom prst="rect">
            <a:avLst/>
          </a:prstGeom>
        </p:spPr>
        <p:txBody>
          <a:bodyPr/>
          <a:lstStyle/>
          <a:p>
            <a:r>
              <a:rPr lang="en-US" dirty="0"/>
              <a:t>Click to edit Master title style</a:t>
            </a:r>
          </a:p>
        </p:txBody>
      </p:sp>
      <p:sp>
        <p:nvSpPr>
          <p:cNvPr id="10" name="Rectangle 9">
            <a:extLst>
              <a:ext uri="{FF2B5EF4-FFF2-40B4-BE49-F238E27FC236}">
                <a16:creationId xmlns:a16="http://schemas.microsoft.com/office/drawing/2014/main" id="{20CA4E8F-5755-4345-90E1-B3E4FF0BD243}"/>
              </a:ext>
            </a:extLst>
          </p:cNvPr>
          <p:cNvSpPr/>
          <p:nvPr userDrawn="1"/>
        </p:nvSpPr>
        <p:spPr>
          <a:xfrm>
            <a:off x="8793480" y="6126480"/>
            <a:ext cx="3398520" cy="412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11" name="Rectangle 10">
            <a:extLst>
              <a:ext uri="{FF2B5EF4-FFF2-40B4-BE49-F238E27FC236}">
                <a16:creationId xmlns:a16="http://schemas.microsoft.com/office/drawing/2014/main" id="{7A139734-FEB2-3E43-A32A-7865CE567A37}"/>
              </a:ext>
            </a:extLst>
          </p:cNvPr>
          <p:cNvSpPr/>
          <p:nvPr userDrawn="1"/>
        </p:nvSpPr>
        <p:spPr>
          <a:xfrm>
            <a:off x="0" y="6126579"/>
            <a:ext cx="8789955" cy="412752"/>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12" name="Slide Number Placeholder 5">
            <a:extLst>
              <a:ext uri="{FF2B5EF4-FFF2-40B4-BE49-F238E27FC236}">
                <a16:creationId xmlns:a16="http://schemas.microsoft.com/office/drawing/2014/main" id="{5ACA80CC-1BF3-1B43-8A3F-511FCC93C567}"/>
              </a:ext>
            </a:extLst>
          </p:cNvPr>
          <p:cNvSpPr txBox="1">
            <a:spLocks/>
          </p:cNvSpPr>
          <p:nvPr userDrawn="1"/>
        </p:nvSpPr>
        <p:spPr>
          <a:xfrm>
            <a:off x="11680657" y="6123153"/>
            <a:ext cx="393834" cy="41275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41C16-093A-4073-AC1F-A0BBA60B080D}" type="slidenum">
              <a:rPr lang="en-US" sz="1050" smtClean="0">
                <a:latin typeface="+mj-lt"/>
              </a:rPr>
              <a:pPr/>
              <a:t>‹#›</a:t>
            </a:fld>
            <a:r>
              <a:rPr lang="en-US" sz="1050" dirty="0">
                <a:latin typeface="+mj-lt"/>
              </a:rPr>
              <a:t> </a:t>
            </a:r>
          </a:p>
        </p:txBody>
      </p:sp>
      <p:sp>
        <p:nvSpPr>
          <p:cNvPr id="13" name="TextBox 12">
            <a:extLst>
              <a:ext uri="{FF2B5EF4-FFF2-40B4-BE49-F238E27FC236}">
                <a16:creationId xmlns:a16="http://schemas.microsoft.com/office/drawing/2014/main" id="{8B071ED4-AD59-0545-93F7-A057A9D10EC4}"/>
              </a:ext>
            </a:extLst>
          </p:cNvPr>
          <p:cNvSpPr txBox="1"/>
          <p:nvPr userDrawn="1"/>
        </p:nvSpPr>
        <p:spPr>
          <a:xfrm>
            <a:off x="380999" y="6604856"/>
            <a:ext cx="1685975" cy="184666"/>
          </a:xfrm>
          <a:prstGeom prst="rect">
            <a:avLst/>
          </a:prstGeom>
          <a:noFill/>
        </p:spPr>
        <p:txBody>
          <a:bodyPr wrap="square"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a:solidFill>
                  <a:schemeClr val="tx2">
                    <a:lumMod val="40000"/>
                    <a:lumOff val="60000"/>
                  </a:schemeClr>
                </a:solidFill>
                <a:effectLst/>
                <a:latin typeface="Arial" panose="020B0604020202020204" pitchFamily="34" charset="0"/>
                <a:ea typeface="+mn-ea"/>
                <a:cs typeface="Arial" panose="020B0604020202020204" pitchFamily="34" charset="0"/>
              </a:rPr>
              <a:t>©2021 KBR Inc. All Rights Reserved. </a:t>
            </a:r>
            <a:endParaRPr lang="en-US" sz="6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14" name="Footer Placeholder 4">
            <a:extLst>
              <a:ext uri="{FF2B5EF4-FFF2-40B4-BE49-F238E27FC236}">
                <a16:creationId xmlns:a16="http://schemas.microsoft.com/office/drawing/2014/main" id="{A66B8892-8FC5-6F4E-BB83-CCC350435525}"/>
              </a:ext>
            </a:extLst>
          </p:cNvPr>
          <p:cNvSpPr>
            <a:spLocks noGrp="1"/>
          </p:cNvSpPr>
          <p:nvPr>
            <p:ph type="ftr" sz="quarter" idx="3"/>
          </p:nvPr>
        </p:nvSpPr>
        <p:spPr>
          <a:xfrm>
            <a:off x="380999" y="6123154"/>
            <a:ext cx="3398520" cy="412752"/>
          </a:xfrm>
          <a:prstGeom prst="rect">
            <a:avLst/>
          </a:prstGeom>
        </p:spPr>
        <p:txBody>
          <a:bodyPr vert="horz" lIns="91440" tIns="45720" rIns="91440" bIns="45720" rtlCol="0" anchor="ctr"/>
          <a:lstStyle>
            <a:lvl1pPr algn="l">
              <a:defRPr sz="1000">
                <a:solidFill>
                  <a:schemeClr val="bg1"/>
                </a:solidFill>
              </a:defRPr>
            </a:lvl1pPr>
          </a:lstStyle>
          <a:p>
            <a:r>
              <a:rPr lang="en-US" dirty="0"/>
              <a:t>Presentation Text    |   Additional Text</a:t>
            </a:r>
          </a:p>
        </p:txBody>
      </p:sp>
      <p:sp>
        <p:nvSpPr>
          <p:cNvPr id="15" name="Footer Placeholder 4">
            <a:extLst>
              <a:ext uri="{FF2B5EF4-FFF2-40B4-BE49-F238E27FC236}">
                <a16:creationId xmlns:a16="http://schemas.microsoft.com/office/drawing/2014/main" id="{CD08715F-A676-BF4F-8E50-2F4ACFEF9AB1}"/>
              </a:ext>
            </a:extLst>
          </p:cNvPr>
          <p:cNvSpPr txBox="1">
            <a:spLocks/>
          </p:cNvSpPr>
          <p:nvPr userDrawn="1"/>
        </p:nvSpPr>
        <p:spPr>
          <a:xfrm>
            <a:off x="3779519" y="6126481"/>
            <a:ext cx="5010436" cy="409424"/>
          </a:xfrm>
          <a:prstGeom prst="rect">
            <a:avLst/>
          </a:prstGeom>
          <a:noFill/>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spc="-10" baseline="0" dirty="0">
                <a:solidFill>
                  <a:srgbClr val="FFDA00"/>
                </a:solidFill>
                <a:latin typeface="+mj-lt"/>
              </a:rPr>
              <a:t>We deliver science, technology and engineering solutions to governments and companies around the world.</a:t>
            </a:r>
          </a:p>
        </p:txBody>
      </p:sp>
      <p:pic>
        <p:nvPicPr>
          <p:cNvPr id="9" name="Picture 8" descr="Logo&#10;&#10;Description automatically generated">
            <a:extLst>
              <a:ext uri="{FF2B5EF4-FFF2-40B4-BE49-F238E27FC236}">
                <a16:creationId xmlns:a16="http://schemas.microsoft.com/office/drawing/2014/main" id="{B44DECCA-0E5F-144C-8688-C3A592C939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0565" y="-134298"/>
            <a:ext cx="1279765" cy="1279765"/>
          </a:xfrm>
          <a:prstGeom prst="rect">
            <a:avLst/>
          </a:prstGeom>
        </p:spPr>
      </p:pic>
    </p:spTree>
    <p:extLst>
      <p:ext uri="{BB962C8B-B14F-4D97-AF65-F5344CB8AC3E}">
        <p14:creationId xmlns:p14="http://schemas.microsoft.com/office/powerpoint/2010/main" val="241660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No Titl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FD890ED-4E83-4E37-B00A-6FD26CE658A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944275" y="228845"/>
            <a:ext cx="866724" cy="479794"/>
          </a:xfrm>
          <a:prstGeom prst="rect">
            <a:avLst/>
          </a:prstGeom>
        </p:spPr>
      </p:pic>
      <p:sp>
        <p:nvSpPr>
          <p:cNvPr id="10" name="Rectangle 9">
            <a:extLst>
              <a:ext uri="{FF2B5EF4-FFF2-40B4-BE49-F238E27FC236}">
                <a16:creationId xmlns:a16="http://schemas.microsoft.com/office/drawing/2014/main" id="{0F85EA28-EA4C-3C4B-8375-8E2139CAEDC8}"/>
              </a:ext>
            </a:extLst>
          </p:cNvPr>
          <p:cNvSpPr/>
          <p:nvPr userDrawn="1"/>
        </p:nvSpPr>
        <p:spPr>
          <a:xfrm>
            <a:off x="8793480" y="6126480"/>
            <a:ext cx="3398520" cy="412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16" name="Rectangle 15">
            <a:extLst>
              <a:ext uri="{FF2B5EF4-FFF2-40B4-BE49-F238E27FC236}">
                <a16:creationId xmlns:a16="http://schemas.microsoft.com/office/drawing/2014/main" id="{271A1722-2465-9841-A898-96D0A496F772}"/>
              </a:ext>
            </a:extLst>
          </p:cNvPr>
          <p:cNvSpPr/>
          <p:nvPr userDrawn="1"/>
        </p:nvSpPr>
        <p:spPr>
          <a:xfrm>
            <a:off x="0" y="6126579"/>
            <a:ext cx="8789955" cy="412752"/>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17" name="Slide Number Placeholder 5">
            <a:extLst>
              <a:ext uri="{FF2B5EF4-FFF2-40B4-BE49-F238E27FC236}">
                <a16:creationId xmlns:a16="http://schemas.microsoft.com/office/drawing/2014/main" id="{06F25F32-B4FE-6B4B-93F7-15BDA76154DE}"/>
              </a:ext>
            </a:extLst>
          </p:cNvPr>
          <p:cNvSpPr txBox="1">
            <a:spLocks/>
          </p:cNvSpPr>
          <p:nvPr userDrawn="1"/>
        </p:nvSpPr>
        <p:spPr>
          <a:xfrm>
            <a:off x="11680657" y="6123153"/>
            <a:ext cx="393834" cy="41275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41C16-093A-4073-AC1F-A0BBA60B080D}" type="slidenum">
              <a:rPr lang="en-US" sz="1050" smtClean="0">
                <a:latin typeface="+mj-lt"/>
              </a:rPr>
              <a:pPr/>
              <a:t>‹#›</a:t>
            </a:fld>
            <a:r>
              <a:rPr lang="en-US" sz="1050" dirty="0">
                <a:latin typeface="+mj-lt"/>
              </a:rPr>
              <a:t> </a:t>
            </a:r>
          </a:p>
        </p:txBody>
      </p:sp>
      <p:sp>
        <p:nvSpPr>
          <p:cNvPr id="18" name="TextBox 17">
            <a:extLst>
              <a:ext uri="{FF2B5EF4-FFF2-40B4-BE49-F238E27FC236}">
                <a16:creationId xmlns:a16="http://schemas.microsoft.com/office/drawing/2014/main" id="{152F13BD-6F96-6042-9C67-FF4B64DCD0CD}"/>
              </a:ext>
            </a:extLst>
          </p:cNvPr>
          <p:cNvSpPr txBox="1"/>
          <p:nvPr userDrawn="1"/>
        </p:nvSpPr>
        <p:spPr>
          <a:xfrm>
            <a:off x="380999" y="6604856"/>
            <a:ext cx="1685975" cy="184666"/>
          </a:xfrm>
          <a:prstGeom prst="rect">
            <a:avLst/>
          </a:prstGeom>
          <a:noFill/>
        </p:spPr>
        <p:txBody>
          <a:bodyPr wrap="square"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a:solidFill>
                  <a:schemeClr val="tx2">
                    <a:lumMod val="40000"/>
                    <a:lumOff val="60000"/>
                  </a:schemeClr>
                </a:solidFill>
                <a:effectLst/>
                <a:latin typeface="Arial" panose="020B0604020202020204" pitchFamily="34" charset="0"/>
                <a:ea typeface="+mn-ea"/>
                <a:cs typeface="Arial" panose="020B0604020202020204" pitchFamily="34" charset="0"/>
              </a:rPr>
              <a:t>©2021 KBR Inc. All Rights Reserved. </a:t>
            </a:r>
            <a:endParaRPr lang="en-US" sz="6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19" name="Footer Placeholder 4">
            <a:extLst>
              <a:ext uri="{FF2B5EF4-FFF2-40B4-BE49-F238E27FC236}">
                <a16:creationId xmlns:a16="http://schemas.microsoft.com/office/drawing/2014/main" id="{E6499D32-E105-AE4A-85AC-2603347CA5B2}"/>
              </a:ext>
            </a:extLst>
          </p:cNvPr>
          <p:cNvSpPr>
            <a:spLocks noGrp="1"/>
          </p:cNvSpPr>
          <p:nvPr>
            <p:ph type="ftr" sz="quarter" idx="3"/>
          </p:nvPr>
        </p:nvSpPr>
        <p:spPr>
          <a:xfrm>
            <a:off x="380999" y="6123154"/>
            <a:ext cx="3398520" cy="412752"/>
          </a:xfrm>
          <a:prstGeom prst="rect">
            <a:avLst/>
          </a:prstGeom>
        </p:spPr>
        <p:txBody>
          <a:bodyPr vert="horz" lIns="91440" tIns="45720" rIns="91440" bIns="45720" rtlCol="0" anchor="ctr"/>
          <a:lstStyle>
            <a:lvl1pPr algn="l">
              <a:defRPr sz="1000">
                <a:solidFill>
                  <a:schemeClr val="bg1"/>
                </a:solidFill>
              </a:defRPr>
            </a:lvl1pPr>
          </a:lstStyle>
          <a:p>
            <a:r>
              <a:rPr lang="en-US" dirty="0"/>
              <a:t>Presentation Text    |   Additional Text</a:t>
            </a:r>
          </a:p>
        </p:txBody>
      </p:sp>
      <p:sp>
        <p:nvSpPr>
          <p:cNvPr id="20" name="Footer Placeholder 4">
            <a:extLst>
              <a:ext uri="{FF2B5EF4-FFF2-40B4-BE49-F238E27FC236}">
                <a16:creationId xmlns:a16="http://schemas.microsoft.com/office/drawing/2014/main" id="{D31E8EE1-2ECE-2E43-B83C-151ED08E1E96}"/>
              </a:ext>
            </a:extLst>
          </p:cNvPr>
          <p:cNvSpPr txBox="1">
            <a:spLocks/>
          </p:cNvSpPr>
          <p:nvPr userDrawn="1"/>
        </p:nvSpPr>
        <p:spPr>
          <a:xfrm>
            <a:off x="3779519" y="6126481"/>
            <a:ext cx="5010436" cy="409424"/>
          </a:xfrm>
          <a:prstGeom prst="rect">
            <a:avLst/>
          </a:prstGeom>
          <a:noFill/>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spc="-10" baseline="0" dirty="0">
                <a:solidFill>
                  <a:srgbClr val="FFDA00"/>
                </a:solidFill>
                <a:latin typeface="+mj-lt"/>
              </a:rPr>
              <a:t>We deliver science, technology and engineering solutions to governments and companies around the world.</a:t>
            </a:r>
          </a:p>
        </p:txBody>
      </p:sp>
      <p:pic>
        <p:nvPicPr>
          <p:cNvPr id="9" name="Picture 8" descr="Logo&#10;&#10;Description automatically generated">
            <a:extLst>
              <a:ext uri="{FF2B5EF4-FFF2-40B4-BE49-F238E27FC236}">
                <a16:creationId xmlns:a16="http://schemas.microsoft.com/office/drawing/2014/main" id="{D7FC7D83-FFAA-1246-8ABC-E2961A3FB7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0565" y="-71952"/>
            <a:ext cx="1279765" cy="1279765"/>
          </a:xfrm>
          <a:prstGeom prst="rect">
            <a:avLst/>
          </a:prstGeom>
        </p:spPr>
      </p:pic>
    </p:spTree>
    <p:extLst>
      <p:ext uri="{BB962C8B-B14F-4D97-AF65-F5344CB8AC3E}">
        <p14:creationId xmlns:p14="http://schemas.microsoft.com/office/powerpoint/2010/main" val="366125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3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2.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A4D77449-6CA1-42E2-B1A6-0BAD496E5D85}"/>
              </a:ext>
            </a:extLst>
          </p:cNvPr>
          <p:cNvCxnSpPr>
            <a:cxnSpLocks/>
          </p:cNvCxnSpPr>
          <p:nvPr userDrawn="1"/>
        </p:nvCxnSpPr>
        <p:spPr>
          <a:xfrm>
            <a:off x="489957" y="822960"/>
            <a:ext cx="1132104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39" name="Title Placeholder 1">
            <a:extLst>
              <a:ext uri="{FF2B5EF4-FFF2-40B4-BE49-F238E27FC236}">
                <a16:creationId xmlns:a16="http://schemas.microsoft.com/office/drawing/2014/main" id="{546CE22E-DD6A-3942-9453-BBA17ABB59B5}"/>
              </a:ext>
            </a:extLst>
          </p:cNvPr>
          <p:cNvSpPr>
            <a:spLocks noGrp="1"/>
          </p:cNvSpPr>
          <p:nvPr>
            <p:ph type="title"/>
          </p:nvPr>
        </p:nvSpPr>
        <p:spPr>
          <a:xfrm>
            <a:off x="489956" y="0"/>
            <a:ext cx="10206619" cy="819533"/>
          </a:xfrm>
          <a:prstGeom prst="rect">
            <a:avLst/>
          </a:prstGeom>
        </p:spPr>
        <p:txBody>
          <a:bodyPr vert="horz" lIns="91440" tIns="45720" rIns="91440" bIns="45720" rtlCol="0" anchor="ctr" anchorCtr="0">
            <a:noAutofit/>
          </a:bodyPr>
          <a:lstStyle/>
          <a:p>
            <a:r>
              <a:rPr lang="en-US" dirty="0"/>
              <a:t>Click to edit Master title style</a:t>
            </a:r>
          </a:p>
        </p:txBody>
      </p:sp>
      <p:sp>
        <p:nvSpPr>
          <p:cNvPr id="40" name="Text Placeholder 2">
            <a:extLst>
              <a:ext uri="{FF2B5EF4-FFF2-40B4-BE49-F238E27FC236}">
                <a16:creationId xmlns:a16="http://schemas.microsoft.com/office/drawing/2014/main" id="{D73E7F5E-6B0B-D44B-9A62-CE48B5A7F51E}"/>
              </a:ext>
            </a:extLst>
          </p:cNvPr>
          <p:cNvSpPr>
            <a:spLocks noGrp="1"/>
          </p:cNvSpPr>
          <p:nvPr>
            <p:ph type="body" idx="1"/>
          </p:nvPr>
        </p:nvSpPr>
        <p:spPr>
          <a:xfrm>
            <a:off x="672352" y="1143000"/>
            <a:ext cx="10271923" cy="48535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1" name="Picture 40">
            <a:extLst>
              <a:ext uri="{FF2B5EF4-FFF2-40B4-BE49-F238E27FC236}">
                <a16:creationId xmlns:a16="http://schemas.microsoft.com/office/drawing/2014/main" id="{5CD0DD27-E5BE-0B43-8C14-DECDCBA873C1}"/>
              </a:ext>
            </a:extLst>
          </p:cNvPr>
          <p:cNvPicPr>
            <a:picLocks noChangeAspect="1"/>
          </p:cNvPicPr>
          <p:nvPr userDrawn="1"/>
        </p:nvPicPr>
        <p:blipFill>
          <a:blip r:embed="rId39" cstate="print">
            <a:extLst>
              <a:ext uri="{28A0092B-C50C-407E-A947-70E740481C1C}">
                <a14:useLocalDpi xmlns:a14="http://schemas.microsoft.com/office/drawing/2010/main" val="0"/>
              </a:ext>
            </a:extLst>
          </a:blip>
          <a:srcRect/>
          <a:stretch/>
        </p:blipFill>
        <p:spPr>
          <a:xfrm>
            <a:off x="10944275" y="169869"/>
            <a:ext cx="866724" cy="479794"/>
          </a:xfrm>
          <a:prstGeom prst="rect">
            <a:avLst/>
          </a:prstGeom>
        </p:spPr>
      </p:pic>
      <p:cxnSp>
        <p:nvCxnSpPr>
          <p:cNvPr id="42" name="Straight Connector 41">
            <a:extLst>
              <a:ext uri="{FF2B5EF4-FFF2-40B4-BE49-F238E27FC236}">
                <a16:creationId xmlns:a16="http://schemas.microsoft.com/office/drawing/2014/main" id="{CCF3C0EE-F6A0-AD4F-A5DE-29B8C1009AAC}"/>
              </a:ext>
            </a:extLst>
          </p:cNvPr>
          <p:cNvCxnSpPr>
            <a:cxnSpLocks/>
          </p:cNvCxnSpPr>
          <p:nvPr userDrawn="1"/>
        </p:nvCxnSpPr>
        <p:spPr>
          <a:xfrm>
            <a:off x="489957" y="822960"/>
            <a:ext cx="1132104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C77BE70D-0E8C-064A-9A91-B00D5CE49AFA}"/>
              </a:ext>
            </a:extLst>
          </p:cNvPr>
          <p:cNvSpPr/>
          <p:nvPr userDrawn="1"/>
        </p:nvSpPr>
        <p:spPr>
          <a:xfrm>
            <a:off x="8793480" y="6126480"/>
            <a:ext cx="3398520" cy="412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44" name="Rectangle 43">
            <a:extLst>
              <a:ext uri="{FF2B5EF4-FFF2-40B4-BE49-F238E27FC236}">
                <a16:creationId xmlns:a16="http://schemas.microsoft.com/office/drawing/2014/main" id="{E221F372-6C85-AF43-BFA8-7104AE5D6F5F}"/>
              </a:ext>
            </a:extLst>
          </p:cNvPr>
          <p:cNvSpPr/>
          <p:nvPr userDrawn="1"/>
        </p:nvSpPr>
        <p:spPr>
          <a:xfrm>
            <a:off x="0" y="6126579"/>
            <a:ext cx="8789955" cy="412752"/>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5C"/>
              </a:solidFill>
            </a:endParaRPr>
          </a:p>
        </p:txBody>
      </p:sp>
      <p:sp>
        <p:nvSpPr>
          <p:cNvPr id="45" name="Slide Number Placeholder 5">
            <a:extLst>
              <a:ext uri="{FF2B5EF4-FFF2-40B4-BE49-F238E27FC236}">
                <a16:creationId xmlns:a16="http://schemas.microsoft.com/office/drawing/2014/main" id="{5624CD33-59EB-A841-A72D-F4E8215811C8}"/>
              </a:ext>
            </a:extLst>
          </p:cNvPr>
          <p:cNvSpPr txBox="1">
            <a:spLocks/>
          </p:cNvSpPr>
          <p:nvPr userDrawn="1"/>
        </p:nvSpPr>
        <p:spPr>
          <a:xfrm>
            <a:off x="11680657" y="6123153"/>
            <a:ext cx="393834" cy="41275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41C16-093A-4073-AC1F-A0BBA60B080D}" type="slidenum">
              <a:rPr lang="en-US" sz="1050" smtClean="0">
                <a:latin typeface="+mj-lt"/>
              </a:rPr>
              <a:pPr/>
              <a:t>‹#›</a:t>
            </a:fld>
            <a:r>
              <a:rPr lang="en-US" sz="1050" dirty="0">
                <a:latin typeface="+mj-lt"/>
              </a:rPr>
              <a:t> </a:t>
            </a:r>
          </a:p>
        </p:txBody>
      </p:sp>
      <p:sp>
        <p:nvSpPr>
          <p:cNvPr id="46" name="TextBox 45">
            <a:extLst>
              <a:ext uri="{FF2B5EF4-FFF2-40B4-BE49-F238E27FC236}">
                <a16:creationId xmlns:a16="http://schemas.microsoft.com/office/drawing/2014/main" id="{50D599FF-7598-8947-8CC2-078693129CC8}"/>
              </a:ext>
            </a:extLst>
          </p:cNvPr>
          <p:cNvSpPr txBox="1"/>
          <p:nvPr userDrawn="1"/>
        </p:nvSpPr>
        <p:spPr>
          <a:xfrm>
            <a:off x="380999" y="6604856"/>
            <a:ext cx="1685975" cy="184666"/>
          </a:xfrm>
          <a:prstGeom prst="rect">
            <a:avLst/>
          </a:prstGeom>
          <a:noFill/>
        </p:spPr>
        <p:txBody>
          <a:bodyPr wrap="square"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a:solidFill>
                  <a:schemeClr val="tx2">
                    <a:lumMod val="40000"/>
                    <a:lumOff val="60000"/>
                  </a:schemeClr>
                </a:solidFill>
                <a:effectLst/>
                <a:latin typeface="Arial" panose="020B0604020202020204" pitchFamily="34" charset="0"/>
                <a:ea typeface="+mn-ea"/>
                <a:cs typeface="Arial" panose="020B0604020202020204" pitchFamily="34" charset="0"/>
              </a:rPr>
              <a:t>©2021 KBR Inc. All Rights Reserved. </a:t>
            </a:r>
            <a:endParaRPr lang="en-US" sz="6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47" name="Footer Placeholder 4">
            <a:extLst>
              <a:ext uri="{FF2B5EF4-FFF2-40B4-BE49-F238E27FC236}">
                <a16:creationId xmlns:a16="http://schemas.microsoft.com/office/drawing/2014/main" id="{C2749885-46E4-BD49-8A19-C325A8FB506E}"/>
              </a:ext>
            </a:extLst>
          </p:cNvPr>
          <p:cNvSpPr>
            <a:spLocks noGrp="1"/>
          </p:cNvSpPr>
          <p:nvPr>
            <p:ph type="ftr" sz="quarter" idx="3"/>
          </p:nvPr>
        </p:nvSpPr>
        <p:spPr>
          <a:xfrm>
            <a:off x="380999" y="6123154"/>
            <a:ext cx="3398520" cy="412752"/>
          </a:xfrm>
          <a:prstGeom prst="rect">
            <a:avLst/>
          </a:prstGeom>
        </p:spPr>
        <p:txBody>
          <a:bodyPr vert="horz" lIns="91440" tIns="45720" rIns="91440" bIns="45720" rtlCol="0" anchor="ctr"/>
          <a:lstStyle>
            <a:lvl1pPr algn="l">
              <a:defRPr sz="1000">
                <a:solidFill>
                  <a:schemeClr val="bg1"/>
                </a:solidFill>
              </a:defRPr>
            </a:lvl1pPr>
          </a:lstStyle>
          <a:p>
            <a:r>
              <a:rPr lang="en-US" dirty="0"/>
              <a:t>Presentation Text    |   Additional Text</a:t>
            </a:r>
          </a:p>
        </p:txBody>
      </p:sp>
      <p:sp>
        <p:nvSpPr>
          <p:cNvPr id="48" name="Footer Placeholder 4">
            <a:extLst>
              <a:ext uri="{FF2B5EF4-FFF2-40B4-BE49-F238E27FC236}">
                <a16:creationId xmlns:a16="http://schemas.microsoft.com/office/drawing/2014/main" id="{071CE6B0-24AE-694E-960E-E378CF9E48E9}"/>
              </a:ext>
            </a:extLst>
          </p:cNvPr>
          <p:cNvSpPr txBox="1">
            <a:spLocks/>
          </p:cNvSpPr>
          <p:nvPr userDrawn="1"/>
        </p:nvSpPr>
        <p:spPr>
          <a:xfrm>
            <a:off x="3779519" y="6126481"/>
            <a:ext cx="5010436" cy="409424"/>
          </a:xfrm>
          <a:prstGeom prst="rect">
            <a:avLst/>
          </a:prstGeom>
          <a:noFill/>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spc="-10" baseline="0" dirty="0">
                <a:solidFill>
                  <a:srgbClr val="FFDA00"/>
                </a:solidFill>
                <a:latin typeface="+mj-lt"/>
              </a:rPr>
              <a:t>We deliver science, technology and engineering solutions to governments and companies around the world.</a:t>
            </a:r>
          </a:p>
        </p:txBody>
      </p:sp>
    </p:spTree>
    <p:extLst>
      <p:ext uri="{BB962C8B-B14F-4D97-AF65-F5344CB8AC3E}">
        <p14:creationId xmlns:p14="http://schemas.microsoft.com/office/powerpoint/2010/main" val="209599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72" r:id="rId4"/>
    <p:sldLayoutId id="2147483673" r:id="rId5"/>
    <p:sldLayoutId id="2147483652" r:id="rId6"/>
    <p:sldLayoutId id="2147483653" r:id="rId7"/>
    <p:sldLayoutId id="2147483669" r:id="rId8"/>
    <p:sldLayoutId id="2147483667"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94" r:id="rId22"/>
    <p:sldLayoutId id="214748369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60" r:id="rId32"/>
    <p:sldLayoutId id="2147483666" r:id="rId33"/>
    <p:sldLayoutId id="2147483662" r:id="rId34"/>
    <p:sldLayoutId id="2147483663" r:id="rId35"/>
    <p:sldLayoutId id="2147483664" r:id="rId36"/>
    <p:sldLayoutId id="2147483671"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914400" rtl="0" eaLnBrk="1" latinLnBrk="0" hangingPunct="1">
        <a:lnSpc>
          <a:spcPct val="90000"/>
        </a:lnSpc>
        <a:spcBef>
          <a:spcPct val="0"/>
        </a:spcBef>
        <a:buNone/>
        <a:defRPr sz="3600" kern="1200">
          <a:solidFill>
            <a:srgbClr val="00205C"/>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Wingdings" panose="05000000000000000000" pitchFamily="2" charset="2"/>
        <a:buChar char="§"/>
        <a:defRPr sz="28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Clr>
          <a:srgbClr val="A2C7E2"/>
        </a:buClr>
        <a:buFont typeface="Wingdings" panose="05000000000000000000" pitchFamily="2" charset="2"/>
        <a:buChar char="§"/>
        <a:defRPr sz="24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Clr>
          <a:srgbClr val="FFDA00"/>
        </a:buClr>
        <a:buFont typeface="Wingdings" panose="05000000000000000000" pitchFamily="2" charset="2"/>
        <a:buChar char="§"/>
        <a:defRPr sz="20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Clr>
          <a:schemeClr val="accent1"/>
        </a:buClr>
        <a:buSzPct val="100000"/>
        <a:buFont typeface="Arial" panose="020B0604020202020204" pitchFamily="34" charset="0"/>
        <a:buChar char="‒"/>
        <a:defRPr sz="18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Clr>
          <a:srgbClr val="FFDA00"/>
        </a:buClr>
        <a:buSzPct val="100000"/>
        <a:buFont typeface="Arial" panose="020B0604020202020204" pitchFamily="34" charset="0"/>
        <a:buChar char="‒"/>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userDrawn="1">
          <p15:clr>
            <a:srgbClr val="F26B43"/>
          </p15:clr>
        </p15:guide>
        <p15:guide id="2" orient="horz" pos="720" userDrawn="1">
          <p15:clr>
            <a:srgbClr val="F26B43"/>
          </p15:clr>
        </p15:guide>
        <p15:guide id="3" orient="horz" pos="35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667554" y="6183313"/>
            <a:ext cx="1372493" cy="570412"/>
          </a:xfrm>
          <a:prstGeom prst="rect">
            <a:avLst/>
          </a:prstGeom>
        </p:spPr>
      </p:pic>
      <p:grpSp>
        <p:nvGrpSpPr>
          <p:cNvPr id="8" name="Group 7"/>
          <p:cNvGrpSpPr/>
          <p:nvPr userDrawn="1"/>
        </p:nvGrpSpPr>
        <p:grpSpPr>
          <a:xfrm>
            <a:off x="7485512" y="6176964"/>
            <a:ext cx="2706777" cy="694263"/>
            <a:chOff x="6609448" y="4877301"/>
            <a:chExt cx="2070100" cy="707948"/>
          </a:xfrm>
          <a:solidFill>
            <a:srgbClr val="A2C7E2">
              <a:alpha val="23000"/>
            </a:srgbClr>
          </a:solidFill>
        </p:grpSpPr>
        <p:sp>
          <p:nvSpPr>
            <p:cNvPr id="9" name="Rectangle 5"/>
            <p:cNvSpPr>
              <a:spLocks noChangeArrowheads="1"/>
            </p:cNvSpPr>
            <p:nvPr userDrawn="1"/>
          </p:nvSpPr>
          <p:spPr bwMode="auto">
            <a:xfrm>
              <a:off x="7036486" y="4877301"/>
              <a:ext cx="290513" cy="293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 name="Rectangle 6"/>
            <p:cNvSpPr>
              <a:spLocks noChangeArrowheads="1"/>
            </p:cNvSpPr>
            <p:nvPr userDrawn="1"/>
          </p:nvSpPr>
          <p:spPr bwMode="auto">
            <a:xfrm>
              <a:off x="6609448" y="5170989"/>
              <a:ext cx="427038" cy="296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 name="Rectangle 7"/>
            <p:cNvSpPr>
              <a:spLocks noChangeArrowheads="1"/>
            </p:cNvSpPr>
            <p:nvPr userDrawn="1"/>
          </p:nvSpPr>
          <p:spPr bwMode="auto">
            <a:xfrm>
              <a:off x="7368273" y="5253539"/>
              <a:ext cx="219075"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 name="Rectangle 8"/>
            <p:cNvSpPr>
              <a:spLocks noChangeArrowheads="1"/>
            </p:cNvSpPr>
            <p:nvPr userDrawn="1"/>
          </p:nvSpPr>
          <p:spPr bwMode="auto">
            <a:xfrm>
              <a:off x="7587348" y="5432926"/>
              <a:ext cx="255588" cy="1431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 name="Rectangle 9"/>
            <p:cNvSpPr>
              <a:spLocks noChangeArrowheads="1"/>
            </p:cNvSpPr>
            <p:nvPr userDrawn="1"/>
          </p:nvSpPr>
          <p:spPr bwMode="auto">
            <a:xfrm>
              <a:off x="7873098" y="5432926"/>
              <a:ext cx="185738" cy="1431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 name="Rectangle 10"/>
            <p:cNvSpPr>
              <a:spLocks noChangeArrowheads="1"/>
            </p:cNvSpPr>
            <p:nvPr userDrawn="1"/>
          </p:nvSpPr>
          <p:spPr bwMode="auto">
            <a:xfrm>
              <a:off x="8012798" y="5178926"/>
              <a:ext cx="79375" cy="71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 name="Rectangle 11"/>
            <p:cNvSpPr>
              <a:spLocks noChangeArrowheads="1"/>
            </p:cNvSpPr>
            <p:nvPr userDrawn="1"/>
          </p:nvSpPr>
          <p:spPr bwMode="auto">
            <a:xfrm>
              <a:off x="8314423" y="5490076"/>
              <a:ext cx="106363" cy="951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 name="Rectangle 12"/>
            <p:cNvSpPr>
              <a:spLocks noChangeArrowheads="1"/>
            </p:cNvSpPr>
            <p:nvPr userDrawn="1"/>
          </p:nvSpPr>
          <p:spPr bwMode="auto">
            <a:xfrm>
              <a:off x="8133448" y="5277351"/>
              <a:ext cx="180975" cy="182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 name="Rectangle 13"/>
            <p:cNvSpPr>
              <a:spLocks noChangeArrowheads="1"/>
            </p:cNvSpPr>
            <p:nvPr userDrawn="1"/>
          </p:nvSpPr>
          <p:spPr bwMode="auto">
            <a:xfrm>
              <a:off x="8495398" y="5223376"/>
              <a:ext cx="184150" cy="174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7" name="Rectangle 6"/>
          <p:cNvSpPr/>
          <p:nvPr userDrawn="1"/>
        </p:nvSpPr>
        <p:spPr>
          <a:xfrm>
            <a:off x="0" y="6445248"/>
            <a:ext cx="7329829" cy="412752"/>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205C"/>
              </a:solidFill>
            </a:endParaRPr>
          </a:p>
        </p:txBody>
      </p:sp>
      <p:sp>
        <p:nvSpPr>
          <p:cNvPr id="2" name="Title Placeholder 1"/>
          <p:cNvSpPr>
            <a:spLocks noGrp="1"/>
          </p:cNvSpPr>
          <p:nvPr>
            <p:ph type="title"/>
          </p:nvPr>
        </p:nvSpPr>
        <p:spPr>
          <a:xfrm>
            <a:off x="266675" y="155448"/>
            <a:ext cx="11925324" cy="521208"/>
          </a:xfrm>
          <a:prstGeom prst="rect">
            <a:avLst/>
          </a:prstGeom>
        </p:spPr>
        <p:txBody>
          <a:bodyPr vert="horz" lIns="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266675" y="953157"/>
            <a:ext cx="11501255" cy="49175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10692" y="6451326"/>
            <a:ext cx="4228893" cy="365125"/>
          </a:xfrm>
          <a:prstGeom prst="rect">
            <a:avLst/>
          </a:prstGeom>
        </p:spPr>
        <p:txBody>
          <a:bodyPr vert="horz" lIns="91440" tIns="45720" rIns="91440" bIns="45720" rtlCol="0" anchor="ctr"/>
          <a:lstStyle>
            <a:lvl1pPr algn="l">
              <a:defRPr sz="1000">
                <a:solidFill>
                  <a:schemeClr val="bg1"/>
                </a:solidFill>
              </a:defRPr>
            </a:lvl1pPr>
          </a:lstStyle>
          <a:p>
            <a:r>
              <a:rPr lang="en-US" dirty="0"/>
              <a:t>|    Presentation Text    |   Additional Text</a:t>
            </a:r>
          </a:p>
        </p:txBody>
      </p:sp>
      <p:sp>
        <p:nvSpPr>
          <p:cNvPr id="6" name="Slide Number Placeholder 5"/>
          <p:cNvSpPr>
            <a:spLocks noGrp="1"/>
          </p:cNvSpPr>
          <p:nvPr>
            <p:ph type="sldNum" sz="quarter" idx="4"/>
          </p:nvPr>
        </p:nvSpPr>
        <p:spPr>
          <a:xfrm>
            <a:off x="266677" y="6459435"/>
            <a:ext cx="482584" cy="365125"/>
          </a:xfrm>
          <a:prstGeom prst="rect">
            <a:avLst/>
          </a:prstGeom>
        </p:spPr>
        <p:txBody>
          <a:bodyPr vert="horz" lIns="91440" tIns="45720" rIns="91440" bIns="45720" rtlCol="0" anchor="ctr"/>
          <a:lstStyle>
            <a:lvl1pPr algn="l">
              <a:defRPr sz="1000">
                <a:solidFill>
                  <a:schemeClr val="bg1"/>
                </a:solidFill>
              </a:defRPr>
            </a:lvl1pPr>
          </a:lstStyle>
          <a:p>
            <a:fld id="{4A57023F-7A58-4EDC-898D-1AD82CF89CC5}" type="slidenum">
              <a:rPr lang="en-US" smtClean="0"/>
              <a:pPr/>
              <a:t>‹#›</a:t>
            </a:fld>
            <a:endParaRPr lang="en-US" dirty="0"/>
          </a:p>
        </p:txBody>
      </p:sp>
      <p:sp>
        <p:nvSpPr>
          <p:cNvPr id="19" name="Rectangle 18"/>
          <p:cNvSpPr/>
          <p:nvPr userDrawn="1"/>
        </p:nvSpPr>
        <p:spPr>
          <a:xfrm>
            <a:off x="5057033" y="6519300"/>
            <a:ext cx="2168409" cy="239712"/>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TextBox 19"/>
          <p:cNvSpPr txBox="1"/>
          <p:nvPr userDrawn="1"/>
        </p:nvSpPr>
        <p:spPr>
          <a:xfrm>
            <a:off x="5057033" y="6509715"/>
            <a:ext cx="2175804" cy="246221"/>
          </a:xfrm>
          <a:prstGeom prst="rect">
            <a:avLst/>
          </a:prstGeom>
          <a:noFill/>
        </p:spPr>
        <p:txBody>
          <a:bodyPr wrap="square" rtlCol="0">
            <a:spAutoFit/>
          </a:bodyPr>
          <a:lstStyle/>
          <a:p>
            <a:pPr algn="r"/>
            <a:r>
              <a:rPr lang="en-US" sz="1000" dirty="0">
                <a:solidFill>
                  <a:schemeClr val="bg1"/>
                </a:solidFill>
              </a:rPr>
              <a:t>Proud history,</a:t>
            </a:r>
            <a:r>
              <a:rPr lang="en-US" sz="1000" baseline="0" dirty="0">
                <a:solidFill>
                  <a:schemeClr val="bg1"/>
                </a:solidFill>
              </a:rPr>
              <a:t> bright future.</a:t>
            </a:r>
            <a:endParaRPr lang="en-US" sz="1000" dirty="0">
              <a:solidFill>
                <a:schemeClr val="bg1"/>
              </a:solidFill>
            </a:endParaRPr>
          </a:p>
        </p:txBody>
      </p:sp>
      <p:sp>
        <p:nvSpPr>
          <p:cNvPr id="21" name="TextBox 20"/>
          <p:cNvSpPr txBox="1"/>
          <p:nvPr userDrawn="1"/>
        </p:nvSpPr>
        <p:spPr>
          <a:xfrm>
            <a:off x="7314173" y="6657764"/>
            <a:ext cx="2517896" cy="184666"/>
          </a:xfrm>
          <a:prstGeom prst="rect">
            <a:avLst/>
          </a:prstGeom>
          <a:noFill/>
        </p:spPr>
        <p:txBody>
          <a:bodyPr wrap="square"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a:solidFill>
                  <a:srgbClr val="00205C"/>
                </a:solidFill>
                <a:effectLst/>
                <a:latin typeface="Arial" panose="020B0604020202020204" pitchFamily="34" charset="0"/>
                <a:ea typeface="+mn-ea"/>
                <a:cs typeface="Arial" panose="020B0604020202020204" pitchFamily="34" charset="0"/>
              </a:rPr>
              <a:t>©2019 KBR Inc. All Rights Reserved.</a:t>
            </a:r>
            <a:r>
              <a:rPr lang="en-US" sz="600" kern="1200" dirty="0">
                <a:solidFill>
                  <a:schemeClr val="bg1">
                    <a:lumMod val="85000"/>
                  </a:schemeClr>
                </a:solidFill>
                <a:effectLst/>
                <a:latin typeface="Arial" panose="020B0604020202020204" pitchFamily="34" charset="0"/>
                <a:ea typeface="+mn-ea"/>
                <a:cs typeface="Arial" panose="020B0604020202020204" pitchFamily="34" charset="0"/>
              </a:rPr>
              <a:t> </a:t>
            </a:r>
            <a:endParaRPr lang="en-US" sz="600" dirty="0">
              <a:solidFill>
                <a:schemeClr val="bg1">
                  <a:lumMod val="85000"/>
                </a:schemeClr>
              </a:solidFill>
              <a:latin typeface="Arial" panose="020B0604020202020204" pitchFamily="34" charset="0"/>
              <a:cs typeface="Arial" panose="020B0604020202020204" pitchFamily="34" charset="0"/>
            </a:endParaRPr>
          </a:p>
        </p:txBody>
      </p:sp>
      <p:cxnSp>
        <p:nvCxnSpPr>
          <p:cNvPr id="22" name="Straight Connector 21"/>
          <p:cNvCxnSpPr/>
          <p:nvPr userDrawn="1"/>
        </p:nvCxnSpPr>
        <p:spPr>
          <a:xfrm flipV="1">
            <a:off x="0" y="685801"/>
            <a:ext cx="12192000" cy="1425"/>
          </a:xfrm>
          <a:prstGeom prst="line">
            <a:avLst/>
          </a:prstGeom>
          <a:ln w="19050">
            <a:solidFill>
              <a:srgbClr val="A2C7E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52563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hdr="0" dt="0"/>
  <p:txStyles>
    <p:titleStyle>
      <a:lvl1pPr marL="119063" indent="0" algn="l" defTabSz="914400" rtl="0" eaLnBrk="1" latinLnBrk="0" hangingPunct="1">
        <a:lnSpc>
          <a:spcPct val="90000"/>
        </a:lnSpc>
        <a:spcBef>
          <a:spcPct val="0"/>
        </a:spcBef>
        <a:buNone/>
        <a:defRPr sz="3600" kern="1200">
          <a:solidFill>
            <a:srgbClr val="00205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205C"/>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2C7E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DA0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205C"/>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DA00"/>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68.jpg"/><Relationship Id="rId4" Type="http://schemas.openxmlformats.org/officeDocument/2006/relationships/image" Target="../media/image67.jpg"/></Relationships>
</file>

<file path=ppt/slides/_rels/slide1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71.jpeg"/><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75.jpg"/><Relationship Id="rId5" Type="http://schemas.openxmlformats.org/officeDocument/2006/relationships/image" Target="../media/image74.jpeg"/><Relationship Id="rId4" Type="http://schemas.openxmlformats.org/officeDocument/2006/relationships/image" Target="../media/image73.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78.jpg"/><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80.jpg"/></Relationships>
</file>

<file path=ppt/slides/_rels/slide1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83.png"/><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G"/><Relationship Id="rId7"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G"/></Relationships>
</file>

<file path=ppt/slides/_rels/slide5.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jpg"/></Relationships>
</file>

<file path=ppt/slides/_rels/slide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6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4093029"/>
            <a:ext cx="9102436" cy="1596976"/>
          </a:xfrm>
        </p:spPr>
        <p:txBody>
          <a:bodyPr>
            <a:normAutofit fontScale="90000"/>
          </a:bodyPr>
          <a:lstStyle/>
          <a:p>
            <a:br>
              <a:rPr lang="en-US" sz="2400" dirty="0"/>
            </a:br>
            <a:br>
              <a:rPr lang="en-US" sz="2000" dirty="0">
                <a:latin typeface="+mn-lt"/>
              </a:rPr>
            </a:br>
            <a:r>
              <a:rPr lang="en-US" sz="2000" dirty="0">
                <a:latin typeface="+mn-lt"/>
              </a:rPr>
              <a:t> </a:t>
            </a:r>
            <a:br>
              <a:rPr lang="en-US" sz="2000" dirty="0">
                <a:latin typeface="+mn-lt"/>
              </a:rPr>
            </a:br>
            <a:br>
              <a:rPr lang="en-US" sz="2000" dirty="0">
                <a:latin typeface="+mn-lt"/>
              </a:rPr>
            </a:br>
            <a:r>
              <a:rPr lang="en-US" sz="2000" dirty="0">
                <a:latin typeface="+mn-lt"/>
              </a:rPr>
              <a:t>T</a:t>
            </a:r>
            <a:r>
              <a:rPr lang="az-Latn-AZ" sz="2000" dirty="0">
                <a:latin typeface="+mn-lt"/>
              </a:rPr>
              <a:t>ələbələrlə Görüş</a:t>
            </a:r>
            <a:br>
              <a:rPr lang="en-US" sz="2000" dirty="0">
                <a:latin typeface="+mn-lt"/>
              </a:rPr>
            </a:br>
            <a:br>
              <a:rPr lang="en-US" sz="2000" dirty="0">
                <a:latin typeface="+mn-lt"/>
              </a:rPr>
            </a:br>
            <a:r>
              <a:rPr lang="az-Latn-AZ" sz="2000" i="1" dirty="0">
                <a:latin typeface="DM Serif Text"/>
              </a:rPr>
              <a:t>Azərbaycan Dövlət Neft və Sənaye Universiteti</a:t>
            </a:r>
            <a:br>
              <a:rPr lang="en-US" sz="2000" dirty="0">
                <a:latin typeface="+mn-lt"/>
              </a:rPr>
            </a:br>
            <a:br>
              <a:rPr lang="en-US" sz="2000" dirty="0">
                <a:latin typeface="+mn-lt"/>
              </a:rPr>
            </a:br>
            <a:r>
              <a:rPr lang="en-US" sz="2000" dirty="0">
                <a:latin typeface="+mn-lt"/>
              </a:rPr>
              <a:t>4 April 2022</a:t>
            </a:r>
            <a:br>
              <a:rPr lang="en-US" sz="1400" dirty="0"/>
            </a:br>
            <a:endParaRPr lang="en-US" sz="1400" dirty="0"/>
          </a:p>
        </p:txBody>
      </p:sp>
    </p:spTree>
    <p:extLst>
      <p:ext uri="{BB962C8B-B14F-4D97-AF65-F5344CB8AC3E}">
        <p14:creationId xmlns:p14="http://schemas.microsoft.com/office/powerpoint/2010/main" val="1831386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71DBC9-5932-4BDE-AFE9-7C9BE18FBDCB}"/>
              </a:ext>
            </a:extLst>
          </p:cNvPr>
          <p:cNvSpPr>
            <a:spLocks noGrp="1"/>
          </p:cNvSpPr>
          <p:nvPr>
            <p:ph type="title"/>
          </p:nvPr>
        </p:nvSpPr>
        <p:spPr>
          <a:xfrm>
            <a:off x="2671824" y="633040"/>
            <a:ext cx="6462846" cy="733415"/>
          </a:xfrm>
          <a:solidFill>
            <a:schemeClr val="bg1"/>
          </a:solidFill>
        </p:spPr>
        <p:txBody>
          <a:bodyPr/>
          <a:lstStyle/>
          <a:p>
            <a:r>
              <a:rPr lang="az-Latn-AZ" b="1" dirty="0"/>
              <a:t>Gender Bərabərliyinin Önəmi</a:t>
            </a:r>
            <a:endParaRPr lang="en-US" b="1" dirty="0"/>
          </a:p>
        </p:txBody>
      </p:sp>
      <p:pic>
        <p:nvPicPr>
          <p:cNvPr id="3" name="Picture 2" descr="A person wearing a hat&#10;&#10;Description automatically generated with medium confidence">
            <a:extLst>
              <a:ext uri="{FF2B5EF4-FFF2-40B4-BE49-F238E27FC236}">
                <a16:creationId xmlns:a16="http://schemas.microsoft.com/office/drawing/2014/main" id="{4829D1B8-9CFB-4236-8937-AA368CE87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235" y="1639842"/>
            <a:ext cx="1697182" cy="2180879"/>
          </a:xfrm>
          <a:prstGeom prst="rect">
            <a:avLst/>
          </a:prstGeom>
        </p:spPr>
      </p:pic>
      <p:pic>
        <p:nvPicPr>
          <p:cNvPr id="5" name="Picture 4" descr="A picture containing person, posing&#10;&#10;Description automatically generated">
            <a:extLst>
              <a:ext uri="{FF2B5EF4-FFF2-40B4-BE49-F238E27FC236}">
                <a16:creationId xmlns:a16="http://schemas.microsoft.com/office/drawing/2014/main" id="{DFD6D20D-B71B-4A25-893B-63756093F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260" y="1642679"/>
            <a:ext cx="1569857" cy="2180879"/>
          </a:xfrm>
          <a:prstGeom prst="rect">
            <a:avLst/>
          </a:prstGeom>
        </p:spPr>
      </p:pic>
      <p:pic>
        <p:nvPicPr>
          <p:cNvPr id="9" name="Picture 8" descr="A picture containing text, person, wall, person&#10;&#10;Description automatically generated">
            <a:extLst>
              <a:ext uri="{FF2B5EF4-FFF2-40B4-BE49-F238E27FC236}">
                <a16:creationId xmlns:a16="http://schemas.microsoft.com/office/drawing/2014/main" id="{6886601D-94D0-47E4-9B18-97B941AF54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7960" y="1659099"/>
            <a:ext cx="1493152" cy="2183320"/>
          </a:xfrm>
          <a:prstGeom prst="rect">
            <a:avLst/>
          </a:prstGeom>
        </p:spPr>
      </p:pic>
      <p:sp>
        <p:nvSpPr>
          <p:cNvPr id="15" name="TextBox 14">
            <a:extLst>
              <a:ext uri="{FF2B5EF4-FFF2-40B4-BE49-F238E27FC236}">
                <a16:creationId xmlns:a16="http://schemas.microsoft.com/office/drawing/2014/main" id="{5A91E005-6C0D-4DFF-B031-DA651615526D}"/>
              </a:ext>
            </a:extLst>
          </p:cNvPr>
          <p:cNvSpPr txBox="1"/>
          <p:nvPr/>
        </p:nvSpPr>
        <p:spPr>
          <a:xfrm>
            <a:off x="3347235" y="3922737"/>
            <a:ext cx="1783948" cy="1231106"/>
          </a:xfrm>
          <a:prstGeom prst="rect">
            <a:avLst/>
          </a:prstGeom>
          <a:noFill/>
        </p:spPr>
        <p:txBody>
          <a:bodyPr wrap="square">
            <a:spAutoFit/>
          </a:bodyPr>
          <a:lstStyle/>
          <a:p>
            <a:r>
              <a:rPr lang="az-Latn-AZ" b="1" i="1" dirty="0">
                <a:solidFill>
                  <a:prstClr val="black"/>
                </a:solidFill>
                <a:latin typeface="Calibri" panose="020F0502020204030204"/>
              </a:rPr>
              <a:t>Kate Gleason</a:t>
            </a:r>
          </a:p>
          <a:p>
            <a:endParaRPr lang="az-Latn-AZ" sz="1400" dirty="0">
              <a:solidFill>
                <a:prstClr val="black"/>
              </a:solidFill>
              <a:latin typeface="Calibri" panose="020F0502020204030204"/>
            </a:endParaRPr>
          </a:p>
          <a:p>
            <a:r>
              <a:rPr lang="az-Latn-AZ" sz="1400" dirty="0">
                <a:solidFill>
                  <a:prstClr val="black"/>
                </a:solidFill>
                <a:latin typeface="Calibri" panose="020F0502020204030204"/>
              </a:rPr>
              <a:t>ASME-ə qəbul olunan ilk xanım Mexanika Mühəndisi</a:t>
            </a:r>
            <a:endParaRPr lang="en-US" sz="1400" dirty="0"/>
          </a:p>
        </p:txBody>
      </p:sp>
      <p:sp>
        <p:nvSpPr>
          <p:cNvPr id="16" name="TextBox 15">
            <a:extLst>
              <a:ext uri="{FF2B5EF4-FFF2-40B4-BE49-F238E27FC236}">
                <a16:creationId xmlns:a16="http://schemas.microsoft.com/office/drawing/2014/main" id="{2FB7FAD1-9511-43BF-B204-D292C4A85CC5}"/>
              </a:ext>
            </a:extLst>
          </p:cNvPr>
          <p:cNvSpPr txBox="1"/>
          <p:nvPr/>
        </p:nvSpPr>
        <p:spPr>
          <a:xfrm>
            <a:off x="6614418" y="3922737"/>
            <a:ext cx="1569857" cy="1508105"/>
          </a:xfrm>
          <a:prstGeom prst="rect">
            <a:avLst/>
          </a:prstGeom>
          <a:noFill/>
        </p:spPr>
        <p:txBody>
          <a:bodyPr wrap="square">
            <a:spAutoFit/>
          </a:bodyPr>
          <a:lstStyle/>
          <a:p>
            <a:r>
              <a:rPr lang="az-Latn-AZ" b="1" i="1" dirty="0">
                <a:solidFill>
                  <a:prstClr val="black"/>
                </a:solidFill>
                <a:latin typeface="Calibri" panose="020F0502020204030204"/>
              </a:rPr>
              <a:t>Edith Clarke</a:t>
            </a:r>
          </a:p>
          <a:p>
            <a:endParaRPr lang="az-Latn-AZ" sz="1400" dirty="0">
              <a:solidFill>
                <a:prstClr val="black"/>
              </a:solidFill>
              <a:latin typeface="Calibri" panose="020F0502020204030204"/>
            </a:endParaRPr>
          </a:p>
          <a:p>
            <a:r>
              <a:rPr lang="az-Latn-AZ" sz="1400" dirty="0"/>
              <a:t>M</a:t>
            </a:r>
            <a:r>
              <a:rPr lang="en-US" sz="1400" dirty="0"/>
              <a:t>I</a:t>
            </a:r>
            <a:r>
              <a:rPr lang="az-Latn-AZ" sz="1400" dirty="0"/>
              <a:t>T-ə qəbul olunan ilk xanım Elektr</a:t>
            </a:r>
            <a:r>
              <a:rPr lang="en-US" sz="1400" dirty="0"/>
              <a:t>ik </a:t>
            </a:r>
            <a:r>
              <a:rPr lang="az-Latn-AZ" sz="1400" dirty="0"/>
              <a:t>Mühəndisi</a:t>
            </a:r>
            <a:endParaRPr lang="en-US" sz="1400" dirty="0"/>
          </a:p>
          <a:p>
            <a:endParaRPr lang="en-US" dirty="0"/>
          </a:p>
        </p:txBody>
      </p:sp>
      <p:sp>
        <p:nvSpPr>
          <p:cNvPr id="18" name="TextBox 17">
            <a:extLst>
              <a:ext uri="{FF2B5EF4-FFF2-40B4-BE49-F238E27FC236}">
                <a16:creationId xmlns:a16="http://schemas.microsoft.com/office/drawing/2014/main" id="{9DB9089F-0B27-4025-AF3D-3D7F15C7FAC3}"/>
              </a:ext>
            </a:extLst>
          </p:cNvPr>
          <p:cNvSpPr txBox="1"/>
          <p:nvPr/>
        </p:nvSpPr>
        <p:spPr>
          <a:xfrm>
            <a:off x="9435610" y="3922737"/>
            <a:ext cx="1684617" cy="1877437"/>
          </a:xfrm>
          <a:prstGeom prst="rect">
            <a:avLst/>
          </a:prstGeom>
          <a:noFill/>
        </p:spPr>
        <p:txBody>
          <a:bodyPr wrap="square">
            <a:spAutoFit/>
          </a:bodyPr>
          <a:lstStyle/>
          <a:p>
            <a:r>
              <a:rPr lang="az-Latn-AZ" b="1" i="1" dirty="0">
                <a:solidFill>
                  <a:prstClr val="black"/>
                </a:solidFill>
                <a:latin typeface="Calibri" panose="020F0502020204030204"/>
              </a:rPr>
              <a:t>Emily Roebling</a:t>
            </a:r>
          </a:p>
          <a:p>
            <a:endParaRPr lang="az-Latn-AZ" sz="1400" dirty="0">
              <a:solidFill>
                <a:prstClr val="black"/>
              </a:solidFill>
              <a:latin typeface="Calibri" panose="020F0502020204030204"/>
            </a:endParaRPr>
          </a:p>
          <a:p>
            <a:r>
              <a:rPr lang="az-Latn-AZ" sz="1400" dirty="0">
                <a:solidFill>
                  <a:prstClr val="black"/>
                </a:solidFill>
                <a:latin typeface="Calibri" panose="020F0502020204030204"/>
              </a:rPr>
              <a:t>Brooklyn körpüsünün tikintisində iştirak etmiş</a:t>
            </a:r>
            <a:r>
              <a:rPr lang="en-US" sz="1400" dirty="0">
                <a:solidFill>
                  <a:prstClr val="black"/>
                </a:solidFill>
                <a:latin typeface="Calibri" panose="020F0502020204030204"/>
              </a:rPr>
              <a:t>,</a:t>
            </a:r>
            <a:r>
              <a:rPr lang="az-Latn-AZ" sz="1400" dirty="0">
                <a:solidFill>
                  <a:prstClr val="black"/>
                </a:solidFill>
                <a:latin typeface="Calibri" panose="020F0502020204030204"/>
              </a:rPr>
              <a:t> tarixin bilinən ilk xanım İnşaat Mühəndislərindən</a:t>
            </a:r>
            <a:endParaRPr lang="en-US" sz="1400" dirty="0"/>
          </a:p>
        </p:txBody>
      </p:sp>
    </p:spTree>
    <p:extLst>
      <p:ext uri="{BB962C8B-B14F-4D97-AF65-F5344CB8AC3E}">
        <p14:creationId xmlns:p14="http://schemas.microsoft.com/office/powerpoint/2010/main" val="265106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71DBC9-5932-4BDE-AFE9-7C9BE18FBDCB}"/>
              </a:ext>
            </a:extLst>
          </p:cNvPr>
          <p:cNvSpPr>
            <a:spLocks noGrp="1"/>
          </p:cNvSpPr>
          <p:nvPr>
            <p:ph type="title"/>
          </p:nvPr>
        </p:nvSpPr>
        <p:spPr>
          <a:xfrm>
            <a:off x="2671824" y="633040"/>
            <a:ext cx="6462846" cy="733415"/>
          </a:xfrm>
          <a:solidFill>
            <a:schemeClr val="bg1"/>
          </a:solidFill>
        </p:spPr>
        <p:txBody>
          <a:bodyPr/>
          <a:lstStyle/>
          <a:p>
            <a:r>
              <a:rPr lang="az-Latn-AZ" b="1" dirty="0"/>
              <a:t>Gender Bərabərliyinin Önəmi</a:t>
            </a:r>
            <a:endParaRPr lang="en-US" b="1" dirty="0"/>
          </a:p>
        </p:txBody>
      </p:sp>
      <p:sp>
        <p:nvSpPr>
          <p:cNvPr id="12" name="TextBox 11">
            <a:extLst>
              <a:ext uri="{FF2B5EF4-FFF2-40B4-BE49-F238E27FC236}">
                <a16:creationId xmlns:a16="http://schemas.microsoft.com/office/drawing/2014/main" id="{8026A4A6-B368-4588-BF4C-67525D755B5E}"/>
              </a:ext>
            </a:extLst>
          </p:cNvPr>
          <p:cNvSpPr txBox="1"/>
          <p:nvPr/>
        </p:nvSpPr>
        <p:spPr>
          <a:xfrm>
            <a:off x="7818590" y="4596576"/>
            <a:ext cx="3920565" cy="1200329"/>
          </a:xfrm>
          <a:prstGeom prst="rect">
            <a:avLst/>
          </a:prstGeom>
          <a:noFill/>
        </p:spPr>
        <p:txBody>
          <a:bodyPr wrap="square">
            <a:spAutoFit/>
          </a:bodyPr>
          <a:lstStyle/>
          <a:p>
            <a:pPr marL="285750" indent="-285750">
              <a:buFont typeface="Arial" panose="020B0604020202020204" pitchFamily="34" charset="0"/>
              <a:buChar char="•"/>
            </a:pPr>
            <a:r>
              <a:rPr lang="en-US" b="1" i="1" dirty="0">
                <a:solidFill>
                  <a:prstClr val="black"/>
                </a:solidFill>
                <a:latin typeface="Calibri" panose="020F0502020204030204"/>
              </a:rPr>
              <a:t>“Diversity &amp; Inclusion”</a:t>
            </a:r>
            <a:r>
              <a:rPr lang="az-Latn-AZ" b="1" i="1" dirty="0">
                <a:solidFill>
                  <a:prstClr val="black"/>
                </a:solidFill>
                <a:latin typeface="Calibri" panose="020F0502020204030204"/>
              </a:rPr>
              <a:t> nədir</a:t>
            </a:r>
            <a:r>
              <a:rPr lang="en-US" b="1" i="1" dirty="0">
                <a:solidFill>
                  <a:prstClr val="black"/>
                </a:solidFill>
                <a:latin typeface="Calibri" panose="020F0502020204030204"/>
              </a:rPr>
              <a:t>?</a:t>
            </a:r>
          </a:p>
          <a:p>
            <a:pPr marL="285750" indent="-285750">
              <a:buFont typeface="Arial" panose="020B0604020202020204" pitchFamily="34" charset="0"/>
              <a:buChar char="•"/>
            </a:pPr>
            <a:r>
              <a:rPr lang="en-US" b="1" i="1" dirty="0">
                <a:solidFill>
                  <a:prstClr val="black"/>
                </a:solidFill>
                <a:latin typeface="Calibri" panose="020F0502020204030204"/>
              </a:rPr>
              <a:t>SOCAR-KBR-da Gender b</a:t>
            </a:r>
            <a:r>
              <a:rPr lang="az-Latn-AZ" b="1" i="1" dirty="0">
                <a:solidFill>
                  <a:prstClr val="black"/>
                </a:solidFill>
                <a:latin typeface="Calibri" panose="020F0502020204030204"/>
              </a:rPr>
              <a:t>ər</a:t>
            </a:r>
            <a:r>
              <a:rPr lang="en-US" b="1" i="1" dirty="0">
                <a:solidFill>
                  <a:prstClr val="black"/>
                </a:solidFill>
                <a:latin typeface="Calibri" panose="020F0502020204030204"/>
              </a:rPr>
              <a:t>a</a:t>
            </a:r>
            <a:r>
              <a:rPr lang="az-Latn-AZ" b="1" i="1" dirty="0">
                <a:solidFill>
                  <a:prstClr val="black"/>
                </a:solidFill>
                <a:latin typeface="Calibri" panose="020F0502020204030204"/>
              </a:rPr>
              <a:t>bərliyi</a:t>
            </a:r>
          </a:p>
          <a:p>
            <a:pPr marL="285750" indent="-285750">
              <a:buFont typeface="Arial" panose="020B0604020202020204" pitchFamily="34" charset="0"/>
              <a:buChar char="•"/>
            </a:pPr>
            <a:r>
              <a:rPr lang="az-Latn-AZ" b="1" i="1" dirty="0">
                <a:solidFill>
                  <a:prstClr val="black"/>
                </a:solidFill>
                <a:latin typeface="Calibri" panose="020F0502020204030204"/>
              </a:rPr>
              <a:t>İş yerində haqqlarını bilməyin önəmi</a:t>
            </a:r>
          </a:p>
          <a:p>
            <a:pPr marL="285750" indent="-285750">
              <a:buFont typeface="Arial" panose="020B0604020202020204" pitchFamily="34" charset="0"/>
              <a:buChar char="•"/>
            </a:pPr>
            <a:r>
              <a:rPr lang="az-Latn-AZ" b="1" i="1" dirty="0">
                <a:solidFill>
                  <a:prstClr val="black"/>
                </a:solidFill>
                <a:latin typeface="Calibri" panose="020F0502020204030204"/>
              </a:rPr>
              <a:t>Qrupla birlikdə işləməyi bacarmaq</a:t>
            </a:r>
          </a:p>
        </p:txBody>
      </p:sp>
      <p:pic>
        <p:nvPicPr>
          <p:cNvPr id="3" name="Picture 2" descr="A group of people holding flowers&#10;&#10;Description automatically generated with medium confidence">
            <a:extLst>
              <a:ext uri="{FF2B5EF4-FFF2-40B4-BE49-F238E27FC236}">
                <a16:creationId xmlns:a16="http://schemas.microsoft.com/office/drawing/2014/main" id="{04C47BF0-7ADE-41CA-B689-0B3B57AB79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4556" y="1687854"/>
            <a:ext cx="3297382" cy="2473037"/>
          </a:xfrm>
          <a:prstGeom prst="rect">
            <a:avLst/>
          </a:prstGeom>
        </p:spPr>
      </p:pic>
      <p:pic>
        <p:nvPicPr>
          <p:cNvPr id="4" name="Picture 3" descr="A picture containing text, balloon, vector graphics&#10;&#10;Description automatically generated">
            <a:extLst>
              <a:ext uri="{FF2B5EF4-FFF2-40B4-BE49-F238E27FC236}">
                <a16:creationId xmlns:a16="http://schemas.microsoft.com/office/drawing/2014/main" id="{68931FC1-92F0-4968-9A11-C7E0C0DBB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5139" y="4258483"/>
            <a:ext cx="4114801" cy="2057401"/>
          </a:xfrm>
          <a:prstGeom prst="rect">
            <a:avLst/>
          </a:prstGeom>
        </p:spPr>
      </p:pic>
      <p:pic>
        <p:nvPicPr>
          <p:cNvPr id="7" name="Picture 6" descr="A group of people in a circle&#10;&#10;Description automatically generated with medium confidence">
            <a:extLst>
              <a:ext uri="{FF2B5EF4-FFF2-40B4-BE49-F238E27FC236}">
                <a16:creationId xmlns:a16="http://schemas.microsoft.com/office/drawing/2014/main" id="{0EDCB100-49ED-44F4-914A-A70A0750C3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9698" y="1629071"/>
            <a:ext cx="4058347" cy="2704889"/>
          </a:xfrm>
          <a:prstGeom prst="rect">
            <a:avLst/>
          </a:prstGeom>
        </p:spPr>
      </p:pic>
      <p:sp>
        <p:nvSpPr>
          <p:cNvPr id="10" name="TextBox 9">
            <a:extLst>
              <a:ext uri="{FF2B5EF4-FFF2-40B4-BE49-F238E27FC236}">
                <a16:creationId xmlns:a16="http://schemas.microsoft.com/office/drawing/2014/main" id="{20F5B650-6744-405B-AD46-F1E3306DC912}"/>
              </a:ext>
            </a:extLst>
          </p:cNvPr>
          <p:cNvSpPr txBox="1"/>
          <p:nvPr/>
        </p:nvSpPr>
        <p:spPr>
          <a:xfrm>
            <a:off x="2572404" y="2012019"/>
            <a:ext cx="1583272" cy="2246769"/>
          </a:xfrm>
          <a:prstGeom prst="rect">
            <a:avLst/>
          </a:prstGeom>
          <a:noFill/>
        </p:spPr>
        <p:txBody>
          <a:bodyPr wrap="square">
            <a:spAutoFit/>
          </a:bodyPr>
          <a:lstStyle/>
          <a:p>
            <a:r>
              <a:rPr lang="az-Latn-AZ" sz="2000" b="1" i="1" dirty="0">
                <a:solidFill>
                  <a:prstClr val="black"/>
                </a:solidFill>
                <a:latin typeface="Calibri" panose="020F0502020204030204"/>
              </a:rPr>
              <a:t>Güc oxşarlıqlarda deyi</a:t>
            </a:r>
            <a:r>
              <a:rPr lang="en-US" sz="2000" b="1" i="1" dirty="0">
                <a:solidFill>
                  <a:prstClr val="black"/>
                </a:solidFill>
                <a:latin typeface="Calibri" panose="020F0502020204030204"/>
              </a:rPr>
              <a:t>l,</a:t>
            </a:r>
            <a:r>
              <a:rPr lang="az-Latn-AZ" sz="2000" b="1" i="1" dirty="0">
                <a:solidFill>
                  <a:prstClr val="black"/>
                </a:solidFill>
                <a:latin typeface="Calibri" panose="020F0502020204030204"/>
              </a:rPr>
              <a:t> fərqlərdədir</a:t>
            </a:r>
            <a:r>
              <a:rPr lang="en-US" sz="2000" b="1" i="1" dirty="0">
                <a:solidFill>
                  <a:prstClr val="black"/>
                </a:solidFill>
                <a:latin typeface="Calibri" panose="020F0502020204030204"/>
              </a:rPr>
              <a:t>.</a:t>
            </a:r>
          </a:p>
          <a:p>
            <a:endParaRPr lang="az-Latn-AZ" sz="2000" b="1" i="1" dirty="0">
              <a:solidFill>
                <a:prstClr val="black"/>
              </a:solidFill>
              <a:latin typeface="Calibri" panose="020F0502020204030204"/>
            </a:endParaRPr>
          </a:p>
          <a:p>
            <a:r>
              <a:rPr lang="az-Latn-AZ" sz="2000" b="1" i="1" dirty="0">
                <a:solidFill>
                  <a:prstClr val="black"/>
                </a:solidFill>
                <a:latin typeface="Calibri" panose="020F0502020204030204"/>
              </a:rPr>
              <a:t>Stephen R</a:t>
            </a:r>
            <a:r>
              <a:rPr lang="en-US" sz="2000" b="1" i="1" dirty="0">
                <a:solidFill>
                  <a:prstClr val="black"/>
                </a:solidFill>
                <a:latin typeface="Calibri" panose="020F0502020204030204"/>
              </a:rPr>
              <a:t>.</a:t>
            </a:r>
            <a:r>
              <a:rPr lang="az-Latn-AZ" sz="2000" b="1" i="1" dirty="0">
                <a:solidFill>
                  <a:prstClr val="black"/>
                </a:solidFill>
                <a:latin typeface="Calibri" panose="020F0502020204030204"/>
              </a:rPr>
              <a:t> Covey</a:t>
            </a:r>
            <a:endParaRPr lang="en-US" sz="2000" dirty="0"/>
          </a:p>
        </p:txBody>
      </p:sp>
    </p:spTree>
    <p:extLst>
      <p:ext uri="{BB962C8B-B14F-4D97-AF65-F5344CB8AC3E}">
        <p14:creationId xmlns:p14="http://schemas.microsoft.com/office/powerpoint/2010/main" val="339564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71DBC9-5932-4BDE-AFE9-7C9BE18FBDCB}"/>
              </a:ext>
            </a:extLst>
          </p:cNvPr>
          <p:cNvSpPr>
            <a:spLocks noGrp="1"/>
          </p:cNvSpPr>
          <p:nvPr>
            <p:ph type="title"/>
          </p:nvPr>
        </p:nvSpPr>
        <p:spPr>
          <a:xfrm>
            <a:off x="2671823" y="633040"/>
            <a:ext cx="6829623" cy="733415"/>
          </a:xfrm>
          <a:solidFill>
            <a:schemeClr val="bg1"/>
          </a:solidFill>
        </p:spPr>
        <p:txBody>
          <a:bodyPr>
            <a:normAutofit fontScale="90000"/>
          </a:bodyPr>
          <a:lstStyle/>
          <a:p>
            <a:r>
              <a:rPr lang="az-Latn-AZ" b="1" dirty="0"/>
              <a:t>Gələcək Karyera üçün özünü inkişafın əhəmiyyəti</a:t>
            </a:r>
            <a:endParaRPr lang="en-US" b="1" dirty="0"/>
          </a:p>
        </p:txBody>
      </p:sp>
      <p:sp>
        <p:nvSpPr>
          <p:cNvPr id="5" name="TextBox 4">
            <a:extLst>
              <a:ext uri="{FF2B5EF4-FFF2-40B4-BE49-F238E27FC236}">
                <a16:creationId xmlns:a16="http://schemas.microsoft.com/office/drawing/2014/main" id="{E27AC772-850A-4104-8ECF-06FA100953F4}"/>
              </a:ext>
            </a:extLst>
          </p:cNvPr>
          <p:cNvSpPr txBox="1"/>
          <p:nvPr/>
        </p:nvSpPr>
        <p:spPr>
          <a:xfrm>
            <a:off x="2671823" y="1706478"/>
            <a:ext cx="5505103" cy="2585323"/>
          </a:xfrm>
          <a:prstGeom prst="rect">
            <a:avLst/>
          </a:prstGeom>
          <a:noFill/>
        </p:spPr>
        <p:txBody>
          <a:bodyPr wrap="square">
            <a:spAutoFit/>
          </a:bodyPr>
          <a:lstStyle/>
          <a:p>
            <a:pPr marL="285750" indent="-285750">
              <a:buFont typeface="Arial" panose="020B0604020202020204" pitchFamily="34" charset="0"/>
              <a:buChar char="•"/>
            </a:pPr>
            <a:r>
              <a:rPr lang="az-Latn-AZ" b="1" i="1" dirty="0">
                <a:solidFill>
                  <a:prstClr val="black"/>
                </a:solidFill>
                <a:latin typeface="Calibri" panose="020F0502020204030204"/>
              </a:rPr>
              <a:t>Məqsədin Müəyyənləşdirilməsi</a:t>
            </a:r>
          </a:p>
          <a:p>
            <a:pPr marL="285750" indent="-285750">
              <a:buFont typeface="Arial" panose="020B0604020202020204" pitchFamily="34" charset="0"/>
              <a:buChar char="•"/>
            </a:pPr>
            <a:r>
              <a:rPr lang="az-Latn-AZ" b="1" i="1" dirty="0">
                <a:solidFill>
                  <a:prstClr val="black"/>
                </a:solidFill>
                <a:latin typeface="Calibri" panose="020F0502020204030204"/>
              </a:rPr>
              <a:t>Plan qurulması</a:t>
            </a:r>
          </a:p>
          <a:p>
            <a:pPr marL="285750" indent="-285750">
              <a:buFont typeface="Arial" panose="020B0604020202020204" pitchFamily="34" charset="0"/>
              <a:buChar char="•"/>
            </a:pPr>
            <a:r>
              <a:rPr lang="az-Latn-AZ" b="1" i="1" dirty="0">
                <a:solidFill>
                  <a:prstClr val="black"/>
                </a:solidFill>
                <a:latin typeface="Calibri" panose="020F0502020204030204"/>
              </a:rPr>
              <a:t>Vaxtın düzgün istifadə və idarə edilməsi</a:t>
            </a:r>
          </a:p>
          <a:p>
            <a:pPr marL="285750" indent="-285750">
              <a:buFont typeface="Arial" panose="020B0604020202020204" pitchFamily="34" charset="0"/>
              <a:buChar char="•"/>
            </a:pPr>
            <a:r>
              <a:rPr lang="az-Latn-AZ" b="1" i="1" dirty="0">
                <a:solidFill>
                  <a:prstClr val="black"/>
                </a:solidFill>
                <a:latin typeface="Calibri" panose="020F0502020204030204"/>
              </a:rPr>
              <a:t>Xarici dil ve Təcrübə toplamağın önəmi</a:t>
            </a:r>
          </a:p>
          <a:p>
            <a:pPr marL="285750" indent="-285750">
              <a:buFont typeface="Arial" panose="020B0604020202020204" pitchFamily="34" charset="0"/>
              <a:buChar char="•"/>
            </a:pPr>
            <a:r>
              <a:rPr lang="az-Latn-AZ" b="1" i="1" dirty="0">
                <a:solidFill>
                  <a:prstClr val="black"/>
                </a:solidFill>
                <a:latin typeface="Calibri" panose="020F0502020204030204"/>
              </a:rPr>
              <a:t>Niyə mən sualının önəmi</a:t>
            </a:r>
          </a:p>
          <a:p>
            <a:pPr marL="285750" indent="-285750">
              <a:buFont typeface="Arial" panose="020B0604020202020204" pitchFamily="34" charset="0"/>
              <a:buChar char="•"/>
            </a:pPr>
            <a:r>
              <a:rPr lang="az-Latn-AZ" b="1" i="1" dirty="0">
                <a:solidFill>
                  <a:prstClr val="black"/>
                </a:solidFill>
                <a:latin typeface="Calibri" panose="020F0502020204030204"/>
              </a:rPr>
              <a:t>Online kurslardan is</a:t>
            </a:r>
            <a:r>
              <a:rPr lang="en-US" b="1" i="1" dirty="0">
                <a:solidFill>
                  <a:prstClr val="black"/>
                </a:solidFill>
                <a:latin typeface="Calibri" panose="020F0502020204030204"/>
              </a:rPr>
              <a:t>tif</a:t>
            </a:r>
            <a:r>
              <a:rPr lang="az-Latn-AZ" b="1" i="1" dirty="0">
                <a:solidFill>
                  <a:prstClr val="black"/>
                </a:solidFill>
                <a:latin typeface="Calibri" panose="020F0502020204030204"/>
              </a:rPr>
              <a:t>adə</a:t>
            </a:r>
          </a:p>
          <a:p>
            <a:pPr marL="285750" indent="-285750">
              <a:buFont typeface="Arial" panose="020B0604020202020204" pitchFamily="34" charset="0"/>
              <a:buChar char="•"/>
            </a:pPr>
            <a:r>
              <a:rPr lang="az-Latn-AZ" b="1" i="1" dirty="0">
                <a:solidFill>
                  <a:prstClr val="black"/>
                </a:solidFill>
                <a:latin typeface="Calibri" panose="020F0502020204030204"/>
              </a:rPr>
              <a:t>Doğru ətraf mühit</a:t>
            </a:r>
          </a:p>
          <a:p>
            <a:pPr marL="285750" indent="-285750">
              <a:buFont typeface="Arial" panose="020B0604020202020204" pitchFamily="34" charset="0"/>
              <a:buChar char="•"/>
            </a:pPr>
            <a:r>
              <a:rPr lang="az-Latn-AZ" b="1" i="1" dirty="0">
                <a:solidFill>
                  <a:prstClr val="black"/>
                </a:solidFill>
                <a:latin typeface="Calibri" panose="020F0502020204030204"/>
              </a:rPr>
              <a:t>Öz bacarıqlarının fərqində olmağının və inkişaf etdirməyin önəmi</a:t>
            </a:r>
          </a:p>
        </p:txBody>
      </p:sp>
      <p:pic>
        <p:nvPicPr>
          <p:cNvPr id="7" name="Picture 6">
            <a:extLst>
              <a:ext uri="{FF2B5EF4-FFF2-40B4-BE49-F238E27FC236}">
                <a16:creationId xmlns:a16="http://schemas.microsoft.com/office/drawing/2014/main" id="{AFF16719-CC4A-4BAB-8A85-BC5DDC5BD19A}"/>
              </a:ext>
            </a:extLst>
          </p:cNvPr>
          <p:cNvPicPr>
            <a:picLocks noChangeAspect="1"/>
          </p:cNvPicPr>
          <p:nvPr/>
        </p:nvPicPr>
        <p:blipFill>
          <a:blip r:embed="rId3"/>
          <a:stretch>
            <a:fillRect/>
          </a:stretch>
        </p:blipFill>
        <p:spPr>
          <a:xfrm>
            <a:off x="7760217" y="1831385"/>
            <a:ext cx="4057315" cy="2290419"/>
          </a:xfrm>
          <a:prstGeom prst="rect">
            <a:avLst/>
          </a:prstGeom>
        </p:spPr>
      </p:pic>
      <p:pic>
        <p:nvPicPr>
          <p:cNvPr id="9" name="Picture 8" descr="Logo, company name&#10;&#10;Description automatically generated">
            <a:extLst>
              <a:ext uri="{FF2B5EF4-FFF2-40B4-BE49-F238E27FC236}">
                <a16:creationId xmlns:a16="http://schemas.microsoft.com/office/drawing/2014/main" id="{75F06605-C231-4D45-A4F7-669943F59A0C}"/>
              </a:ext>
            </a:extLst>
          </p:cNvPr>
          <p:cNvPicPr>
            <a:picLocks noChangeAspect="1"/>
          </p:cNvPicPr>
          <p:nvPr/>
        </p:nvPicPr>
        <p:blipFill rotWithShape="1">
          <a:blip r:embed="rId4">
            <a:extLst>
              <a:ext uri="{28A0092B-C50C-407E-A947-70E740481C1C}">
                <a14:useLocalDpi xmlns:a14="http://schemas.microsoft.com/office/drawing/2010/main" val="0"/>
              </a:ext>
            </a:extLst>
          </a:blip>
          <a:srcRect l="6691" t="17561" r="6077" b="22329"/>
          <a:stretch/>
        </p:blipFill>
        <p:spPr>
          <a:xfrm>
            <a:off x="2988171" y="5274369"/>
            <a:ext cx="1870362" cy="736873"/>
          </a:xfrm>
          <a:prstGeom prst="rect">
            <a:avLst/>
          </a:prstGeom>
        </p:spPr>
      </p:pic>
      <p:pic>
        <p:nvPicPr>
          <p:cNvPr id="11" name="Picture 10" descr="A blue sign with white text&#10;&#10;Description automatically generated with medium confidence">
            <a:extLst>
              <a:ext uri="{FF2B5EF4-FFF2-40B4-BE49-F238E27FC236}">
                <a16:creationId xmlns:a16="http://schemas.microsoft.com/office/drawing/2014/main" id="{C3A638B6-5029-4619-B04E-55A951368A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8043" y="4414649"/>
            <a:ext cx="2210619" cy="736873"/>
          </a:xfrm>
          <a:prstGeom prst="rect">
            <a:avLst/>
          </a:prstGeom>
        </p:spPr>
      </p:pic>
      <p:pic>
        <p:nvPicPr>
          <p:cNvPr id="13" name="Picture 12" descr="A group of people sitting around a table&#10;&#10;Description automatically generated with medium confidence">
            <a:extLst>
              <a:ext uri="{FF2B5EF4-FFF2-40B4-BE49-F238E27FC236}">
                <a16:creationId xmlns:a16="http://schemas.microsoft.com/office/drawing/2014/main" id="{36304488-6009-4155-9FC0-92AE261951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087389" y="4334333"/>
            <a:ext cx="4286568" cy="1880073"/>
          </a:xfrm>
          <a:prstGeom prst="rect">
            <a:avLst/>
          </a:prstGeom>
        </p:spPr>
      </p:pic>
    </p:spTree>
    <p:extLst>
      <p:ext uri="{BB962C8B-B14F-4D97-AF65-F5344CB8AC3E}">
        <p14:creationId xmlns:p14="http://schemas.microsoft.com/office/powerpoint/2010/main" val="13932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FE9DCAC3-3D30-4815-9BE0-618DEA755FD4}"/>
              </a:ext>
            </a:extLst>
          </p:cNvPr>
          <p:cNvSpPr txBox="1">
            <a:spLocks/>
          </p:cNvSpPr>
          <p:nvPr/>
        </p:nvSpPr>
        <p:spPr>
          <a:xfrm>
            <a:off x="2671824" y="633040"/>
            <a:ext cx="6462846" cy="733415"/>
          </a:xfrm>
          <a:prstGeom prst="rect">
            <a:avLst/>
          </a:prstGeom>
          <a:solidFill>
            <a:schemeClr val="bg1"/>
          </a:solidFill>
        </p:spPr>
        <p:txBody>
          <a:bodyPr vert="horz" lIns="91440" tIns="45720" rIns="91440" bIns="45720" rtlCol="0" anchor="ctr" anchorCtr="0">
            <a:normAutofit/>
          </a:bodyPr>
          <a:lstStyle>
            <a:lvl1pPr marL="0" indent="0" algn="l" defTabSz="914400" rtl="0" eaLnBrk="1" latinLnBrk="0" hangingPunct="1">
              <a:lnSpc>
                <a:spcPct val="90000"/>
              </a:lnSpc>
              <a:spcBef>
                <a:spcPct val="0"/>
              </a:spcBef>
              <a:buNone/>
              <a:defRPr sz="2800" kern="1200">
                <a:solidFill>
                  <a:srgbClr val="7E4098"/>
                </a:solidFill>
                <a:latin typeface="+mj-lt"/>
                <a:ea typeface="+mj-ea"/>
                <a:cs typeface="+mj-cs"/>
              </a:defRPr>
            </a:lvl1pPr>
          </a:lstStyle>
          <a:p>
            <a:r>
              <a:rPr lang="en-US" b="1"/>
              <a:t>Xarici dil </a:t>
            </a:r>
            <a:r>
              <a:rPr lang="az-Latn-AZ" b="1"/>
              <a:t>öyrənmək üsulları</a:t>
            </a:r>
            <a:endParaRPr lang="en-US" b="1" dirty="0"/>
          </a:p>
        </p:txBody>
      </p:sp>
      <p:sp>
        <p:nvSpPr>
          <p:cNvPr id="8" name="TextBox 7">
            <a:extLst>
              <a:ext uri="{FF2B5EF4-FFF2-40B4-BE49-F238E27FC236}">
                <a16:creationId xmlns:a16="http://schemas.microsoft.com/office/drawing/2014/main" id="{04558879-3626-4B4A-8DD6-2E4542FAE0B8}"/>
              </a:ext>
            </a:extLst>
          </p:cNvPr>
          <p:cNvSpPr txBox="1"/>
          <p:nvPr/>
        </p:nvSpPr>
        <p:spPr>
          <a:xfrm>
            <a:off x="2671824" y="1730266"/>
            <a:ext cx="9310457" cy="4247317"/>
          </a:xfrm>
          <a:prstGeom prst="rect">
            <a:avLst/>
          </a:prstGeom>
          <a:noFill/>
        </p:spPr>
        <p:txBody>
          <a:bodyPr wrap="square">
            <a:spAutoFit/>
          </a:bodyPr>
          <a:lstStyle/>
          <a:p>
            <a:pPr marL="285750" indent="-285750">
              <a:buFont typeface="Arial" panose="020B0604020202020204" pitchFamily="34" charset="0"/>
              <a:buChar char="•"/>
            </a:pPr>
            <a:r>
              <a:rPr lang="en-GB" b="1" i="1" dirty="0">
                <a:solidFill>
                  <a:prstClr val="black"/>
                </a:solidFill>
                <a:latin typeface="Calibri" panose="020F0502020204030204"/>
              </a:rPr>
              <a:t>Televiziya verilişləri, xəbərləri xarici dildə izləyin. Bunu planlaşdırın: hər gün 10-20 dəqiqə xəbərləri xarici dildə izləyəcəm. Subtitrlər olanları seçin ki, bilmədiyiniz sözləri və ya cümlələri oxuma imkanınız olsun. Qulağınız xarici sözləri eşitməyə və bildiklərinizi də cümlələrdən seçməyə öyrəşəcək;</a:t>
            </a:r>
          </a:p>
          <a:p>
            <a:pPr marL="285750" indent="-285750">
              <a:buFont typeface="Arial" panose="020B0604020202020204" pitchFamily="34" charset="0"/>
              <a:buChar char="•"/>
            </a:pPr>
            <a:r>
              <a:rPr lang="en-GB" b="1" i="1" dirty="0">
                <a:solidFill>
                  <a:prstClr val="black"/>
                </a:solidFill>
                <a:latin typeface="Calibri" panose="020F0502020204030204"/>
              </a:rPr>
              <a:t>     – Bu dili danışanlarla mütləq ünsiyyətdə olmağa çalışın. Əgər öyrəndiyiniz xarici dilin daşıyıcıları yoxdursa, o zaman “conversation-club”ların görüşlərində mütləq iştirak edin. Bakıda bu gün müxtəlif gənclər təşkilatlarında pulsuz “conversation-club”lar var. Öyrəndiyiniz sözləri, cümlələri nə qədər çox istifadə etsəniz və digərlərindən eşitsəniz, o qədər tez yaddaşınıza həkk olunacaq; </a:t>
            </a:r>
          </a:p>
          <a:p>
            <a:pPr marL="285750" indent="-285750">
              <a:buFont typeface="Arial" panose="020B0604020202020204" pitchFamily="34" charset="0"/>
              <a:buChar char="•"/>
            </a:pPr>
            <a:r>
              <a:rPr lang="en-GB" b="1" i="1" dirty="0">
                <a:solidFill>
                  <a:prstClr val="black"/>
                </a:solidFill>
                <a:latin typeface="Calibri" panose="020F0502020204030204"/>
              </a:rPr>
              <a:t>     – Gün ərzində yanınızda kimsə ana dilinizdə danışanda, beyninizdə onun dediklərini bildiyiniz qədər tərcümə edin;</a:t>
            </a:r>
          </a:p>
          <a:p>
            <a:pPr marL="285750" indent="-285750">
              <a:buFont typeface="Arial" panose="020B0604020202020204" pitchFamily="34" charset="0"/>
              <a:buChar char="•"/>
            </a:pPr>
            <a:r>
              <a:rPr lang="en-GB" b="1" i="1" dirty="0">
                <a:solidFill>
                  <a:prstClr val="black"/>
                </a:solidFill>
                <a:latin typeface="Calibri" panose="020F0502020204030204"/>
              </a:rPr>
              <a:t>      – Gün ərzində öz içinizdə olan dialoqlarınızı xarici dildə edin. Hər birimizin içimizdə bir dialoq var, bunu xarici dildə edin;</a:t>
            </a:r>
          </a:p>
          <a:p>
            <a:pPr marL="285750" indent="-285750">
              <a:buFont typeface="Arial" panose="020B0604020202020204" pitchFamily="34" charset="0"/>
              <a:buChar char="•"/>
            </a:pPr>
            <a:r>
              <a:rPr lang="en-GB" b="1" i="1" dirty="0">
                <a:solidFill>
                  <a:prstClr val="black"/>
                </a:solidFill>
                <a:latin typeface="Calibri" panose="020F0502020204030204"/>
              </a:rPr>
              <a:t>     – Telefonlarda müxtəlif kiçik dil öyrədici və xarici dildə söz oyunları və proqramlar var. Onları endirin və oynayın.</a:t>
            </a:r>
          </a:p>
        </p:txBody>
      </p:sp>
    </p:spTree>
    <p:extLst>
      <p:ext uri="{BB962C8B-B14F-4D97-AF65-F5344CB8AC3E}">
        <p14:creationId xmlns:p14="http://schemas.microsoft.com/office/powerpoint/2010/main" val="185824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2E7FDFB9-74CD-484B-A468-D8DDB0A2FC9C}"/>
              </a:ext>
            </a:extLst>
          </p:cNvPr>
          <p:cNvSpPr>
            <a:spLocks noGrp="1"/>
          </p:cNvSpPr>
          <p:nvPr>
            <p:ph type="title"/>
          </p:nvPr>
        </p:nvSpPr>
        <p:spPr>
          <a:xfrm>
            <a:off x="2671824" y="633040"/>
            <a:ext cx="6462846" cy="733415"/>
          </a:xfrm>
          <a:solidFill>
            <a:schemeClr val="bg1"/>
          </a:solidFill>
        </p:spPr>
        <p:txBody>
          <a:bodyPr>
            <a:normAutofit fontScale="90000"/>
          </a:bodyPr>
          <a:lstStyle/>
          <a:p>
            <a:r>
              <a:rPr lang="en-GB" sz="2800" b="1" dirty="0"/>
              <a:t>Gələcək karyera üçün özünü</a:t>
            </a:r>
            <a:r>
              <a:rPr lang="az-Latn-AZ" sz="2800" b="1" dirty="0"/>
              <a:t> </a:t>
            </a:r>
            <a:r>
              <a:rPr lang="en-GB" sz="2800" b="1" dirty="0"/>
              <a:t>inkişafın əhəmiyyəti</a:t>
            </a:r>
            <a:endParaRPr lang="en-US" b="1" dirty="0"/>
          </a:p>
        </p:txBody>
      </p:sp>
      <p:sp>
        <p:nvSpPr>
          <p:cNvPr id="8" name="TextBox 7">
            <a:extLst>
              <a:ext uri="{FF2B5EF4-FFF2-40B4-BE49-F238E27FC236}">
                <a16:creationId xmlns:a16="http://schemas.microsoft.com/office/drawing/2014/main" id="{E3CC5A1F-EAA7-4159-9228-7AACAC7F083D}"/>
              </a:ext>
            </a:extLst>
          </p:cNvPr>
          <p:cNvSpPr txBox="1"/>
          <p:nvPr/>
        </p:nvSpPr>
        <p:spPr>
          <a:xfrm>
            <a:off x="7322517" y="1621350"/>
            <a:ext cx="4232430" cy="2308324"/>
          </a:xfrm>
          <a:prstGeom prst="rect">
            <a:avLst/>
          </a:prstGeom>
          <a:noFill/>
        </p:spPr>
        <p:txBody>
          <a:bodyPr wrap="square">
            <a:spAutoFit/>
          </a:bodyPr>
          <a:lstStyle/>
          <a:p>
            <a:r>
              <a:rPr lang="az-Latn-AZ" b="1" i="1" dirty="0"/>
              <a:t>Sosial layihələrdə iştirak etməyin və özünü kəşf etməyin önəmi</a:t>
            </a:r>
            <a:endParaRPr lang="en-GB" b="1" i="1" dirty="0"/>
          </a:p>
          <a:p>
            <a:pPr marL="342900" indent="-342900">
              <a:buFont typeface="Arial" panose="020B0604020202020204" pitchFamily="34" charset="0"/>
              <a:buChar char="•"/>
            </a:pPr>
            <a:r>
              <a:rPr lang="en-GB" dirty="0"/>
              <a:t>Bacar</a:t>
            </a:r>
            <a:r>
              <a:rPr lang="az-Latn-AZ" dirty="0"/>
              <a:t>ı</a:t>
            </a:r>
            <a:r>
              <a:rPr lang="en-GB" dirty="0"/>
              <a:t>qlar</a:t>
            </a:r>
            <a:r>
              <a:rPr lang="az-Latn-AZ" dirty="0"/>
              <a:t>ını</a:t>
            </a:r>
            <a:r>
              <a:rPr lang="en-GB" dirty="0"/>
              <a:t> m</a:t>
            </a:r>
            <a:r>
              <a:rPr lang="az-Latn-AZ" dirty="0"/>
              <a:t>üə</a:t>
            </a:r>
            <a:r>
              <a:rPr lang="en-GB" dirty="0"/>
              <a:t>yy</a:t>
            </a:r>
            <a:r>
              <a:rPr lang="az-Latn-AZ" dirty="0"/>
              <a:t>ə</a:t>
            </a:r>
            <a:r>
              <a:rPr lang="en-GB" dirty="0"/>
              <a:t>n et v</a:t>
            </a:r>
            <a:r>
              <a:rPr lang="az-Latn-AZ" dirty="0"/>
              <a:t>ə</a:t>
            </a:r>
            <a:r>
              <a:rPr lang="en-GB" dirty="0"/>
              <a:t> inki</a:t>
            </a:r>
            <a:r>
              <a:rPr lang="az-Latn-AZ" dirty="0"/>
              <a:t>ş</a:t>
            </a:r>
            <a:r>
              <a:rPr lang="en-GB" dirty="0"/>
              <a:t>af etdir</a:t>
            </a:r>
          </a:p>
          <a:p>
            <a:pPr marL="342900" indent="-342900">
              <a:buFont typeface="Arial" panose="020B0604020202020204" pitchFamily="34" charset="0"/>
              <a:buChar char="•"/>
            </a:pPr>
            <a:r>
              <a:rPr lang="en-GB" dirty="0"/>
              <a:t>Ham</a:t>
            </a:r>
            <a:r>
              <a:rPr lang="az-Latn-AZ" dirty="0"/>
              <a:t>ı</a:t>
            </a:r>
            <a:r>
              <a:rPr lang="en-GB" dirty="0"/>
              <a:t> f</a:t>
            </a:r>
            <a:r>
              <a:rPr lang="az-Latn-AZ" dirty="0"/>
              <a:t>ə</a:t>
            </a:r>
            <a:r>
              <a:rPr lang="en-GB" dirty="0"/>
              <a:t>rqlidir. Ham</a:t>
            </a:r>
            <a:r>
              <a:rPr lang="az-Latn-AZ" dirty="0"/>
              <a:t>ı</a:t>
            </a:r>
            <a:r>
              <a:rPr lang="en-GB" dirty="0"/>
              <a:t>da i</a:t>
            </a:r>
            <a:r>
              <a:rPr lang="az-Latn-AZ" dirty="0"/>
              <a:t>şə</a:t>
            </a:r>
            <a:r>
              <a:rPr lang="en-GB" dirty="0"/>
              <a:t> yarayan s</a:t>
            </a:r>
            <a:r>
              <a:rPr lang="az-Latn-AZ" dirty="0"/>
              <a:t>ə</a:t>
            </a:r>
            <a:r>
              <a:rPr lang="en-GB" dirty="0"/>
              <a:t>nd</a:t>
            </a:r>
            <a:r>
              <a:rPr lang="az-Latn-AZ" dirty="0"/>
              <a:t>ə</a:t>
            </a:r>
            <a:r>
              <a:rPr lang="en-GB" dirty="0"/>
              <a:t> yaramaya bil</a:t>
            </a:r>
            <a:r>
              <a:rPr lang="az-Latn-AZ" dirty="0"/>
              <a:t>ə</a:t>
            </a:r>
            <a:r>
              <a:rPr lang="en-GB" dirty="0"/>
              <a:t>r</a:t>
            </a:r>
          </a:p>
          <a:p>
            <a:pPr marL="342900" indent="-342900">
              <a:buFont typeface="Arial" panose="020B0604020202020204" pitchFamily="34" charset="0"/>
              <a:buChar char="•"/>
            </a:pPr>
            <a:r>
              <a:rPr lang="en-GB" dirty="0"/>
              <a:t>Insanlarla do</a:t>
            </a:r>
            <a:r>
              <a:rPr lang="az-Latn-AZ" dirty="0"/>
              <a:t>ğ</a:t>
            </a:r>
            <a:r>
              <a:rPr lang="en-GB" dirty="0"/>
              <a:t>ru </a:t>
            </a:r>
            <a:r>
              <a:rPr lang="az-Latn-AZ" dirty="0"/>
              <a:t>ü</a:t>
            </a:r>
            <a:r>
              <a:rPr lang="en-GB" dirty="0"/>
              <a:t>nsiyy</a:t>
            </a:r>
            <a:r>
              <a:rPr lang="az-Latn-AZ" dirty="0"/>
              <a:t>ə</a:t>
            </a:r>
            <a:r>
              <a:rPr lang="en-GB" dirty="0"/>
              <a:t>ti </a:t>
            </a:r>
            <a:r>
              <a:rPr lang="az-Latn-AZ" dirty="0"/>
              <a:t>ö</a:t>
            </a:r>
            <a:r>
              <a:rPr lang="en-GB" dirty="0"/>
              <a:t>yr</a:t>
            </a:r>
            <a:r>
              <a:rPr lang="az-Latn-AZ" dirty="0"/>
              <a:t>ə</a:t>
            </a:r>
            <a:r>
              <a:rPr lang="en-GB" dirty="0"/>
              <a:t>nin</a:t>
            </a:r>
          </a:p>
          <a:p>
            <a:pPr marL="342900" indent="-342900">
              <a:buFont typeface="Arial" panose="020B0604020202020204" pitchFamily="34" charset="0"/>
              <a:buChar char="•"/>
            </a:pPr>
            <a:r>
              <a:rPr lang="az-Latn-AZ" dirty="0"/>
              <a:t>Ə</a:t>
            </a:r>
            <a:r>
              <a:rPr lang="en-GB" dirty="0"/>
              <a:t>zmli v</a:t>
            </a:r>
            <a:r>
              <a:rPr lang="az-Latn-AZ" dirty="0"/>
              <a:t>ə</a:t>
            </a:r>
            <a:r>
              <a:rPr lang="en-GB" dirty="0"/>
              <a:t> c</a:t>
            </a:r>
            <a:r>
              <a:rPr lang="az-Latn-AZ" dirty="0"/>
              <a:t>ə</a:t>
            </a:r>
            <a:r>
              <a:rPr lang="en-GB" dirty="0"/>
              <a:t>sar</a:t>
            </a:r>
            <a:r>
              <a:rPr lang="az-Latn-AZ" dirty="0"/>
              <a:t>ə</a:t>
            </a:r>
            <a:r>
              <a:rPr lang="en-GB" dirty="0"/>
              <a:t>tli olun</a:t>
            </a:r>
          </a:p>
        </p:txBody>
      </p:sp>
      <p:pic>
        <p:nvPicPr>
          <p:cNvPr id="9" name="Picture 8">
            <a:extLst>
              <a:ext uri="{FF2B5EF4-FFF2-40B4-BE49-F238E27FC236}">
                <a16:creationId xmlns:a16="http://schemas.microsoft.com/office/drawing/2014/main" id="{482AC003-A6C7-439F-B412-84BF79217CEC}"/>
              </a:ext>
            </a:extLst>
          </p:cNvPr>
          <p:cNvPicPr>
            <a:picLocks noChangeAspect="1"/>
          </p:cNvPicPr>
          <p:nvPr/>
        </p:nvPicPr>
        <p:blipFill>
          <a:blip r:embed="rId3"/>
          <a:stretch>
            <a:fillRect/>
          </a:stretch>
        </p:blipFill>
        <p:spPr>
          <a:xfrm>
            <a:off x="3044122" y="1674129"/>
            <a:ext cx="3650725" cy="2060893"/>
          </a:xfrm>
          <a:prstGeom prst="rect">
            <a:avLst/>
          </a:prstGeom>
        </p:spPr>
      </p:pic>
      <p:pic>
        <p:nvPicPr>
          <p:cNvPr id="10" name="Picture 9">
            <a:extLst>
              <a:ext uri="{FF2B5EF4-FFF2-40B4-BE49-F238E27FC236}">
                <a16:creationId xmlns:a16="http://schemas.microsoft.com/office/drawing/2014/main" id="{FBB6F206-1742-4911-90E7-E091FD8C3DAC}"/>
              </a:ext>
            </a:extLst>
          </p:cNvPr>
          <p:cNvPicPr>
            <a:picLocks noChangeAspect="1"/>
          </p:cNvPicPr>
          <p:nvPr/>
        </p:nvPicPr>
        <p:blipFill>
          <a:blip r:embed="rId4"/>
          <a:stretch>
            <a:fillRect/>
          </a:stretch>
        </p:blipFill>
        <p:spPr>
          <a:xfrm>
            <a:off x="3044122" y="3816651"/>
            <a:ext cx="3650724" cy="2060893"/>
          </a:xfrm>
          <a:prstGeom prst="rect">
            <a:avLst/>
          </a:prstGeom>
        </p:spPr>
      </p:pic>
      <p:pic>
        <p:nvPicPr>
          <p:cNvPr id="11" name="Picture 10" descr="A group of people walking&#10;&#10;Description automatically generated with medium confidence">
            <a:extLst>
              <a:ext uri="{FF2B5EF4-FFF2-40B4-BE49-F238E27FC236}">
                <a16:creationId xmlns:a16="http://schemas.microsoft.com/office/drawing/2014/main" id="{EFBC53A2-61B5-4342-94CE-8457CAEE4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7183" y="4042696"/>
            <a:ext cx="4357764" cy="1834848"/>
          </a:xfrm>
          <a:prstGeom prst="rect">
            <a:avLst/>
          </a:prstGeom>
        </p:spPr>
      </p:pic>
    </p:spTree>
    <p:extLst>
      <p:ext uri="{BB962C8B-B14F-4D97-AF65-F5344CB8AC3E}">
        <p14:creationId xmlns:p14="http://schemas.microsoft.com/office/powerpoint/2010/main" val="315059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71DBC9-5932-4BDE-AFE9-7C9BE18FBDCB}"/>
              </a:ext>
            </a:extLst>
          </p:cNvPr>
          <p:cNvSpPr>
            <a:spLocks noGrp="1"/>
          </p:cNvSpPr>
          <p:nvPr>
            <p:ph type="title"/>
          </p:nvPr>
        </p:nvSpPr>
        <p:spPr>
          <a:xfrm>
            <a:off x="2671823" y="633040"/>
            <a:ext cx="7741683" cy="733415"/>
          </a:xfrm>
          <a:solidFill>
            <a:schemeClr val="bg1"/>
          </a:solidFill>
        </p:spPr>
        <p:txBody>
          <a:bodyPr>
            <a:normAutofit fontScale="90000"/>
          </a:bodyPr>
          <a:lstStyle/>
          <a:p>
            <a:r>
              <a:rPr lang="en-US" b="1" dirty="0"/>
              <a:t>Özünüzə bəzi diaqnostik suallar verməyiniz vacibdir.</a:t>
            </a:r>
            <a:br>
              <a:rPr lang="en-US" b="1" dirty="0"/>
            </a:br>
            <a:endParaRPr lang="en-US" b="1" dirty="0"/>
          </a:p>
        </p:txBody>
      </p:sp>
      <p:pic>
        <p:nvPicPr>
          <p:cNvPr id="2" name="Picture 1">
            <a:extLst>
              <a:ext uri="{FF2B5EF4-FFF2-40B4-BE49-F238E27FC236}">
                <a16:creationId xmlns:a16="http://schemas.microsoft.com/office/drawing/2014/main" id="{F879C063-1FFE-4D24-9010-65466A03116D}"/>
              </a:ext>
            </a:extLst>
          </p:cNvPr>
          <p:cNvPicPr>
            <a:picLocks noChangeAspect="1"/>
          </p:cNvPicPr>
          <p:nvPr/>
        </p:nvPicPr>
        <p:blipFill>
          <a:blip r:embed="rId3"/>
          <a:stretch>
            <a:fillRect/>
          </a:stretch>
        </p:blipFill>
        <p:spPr>
          <a:xfrm>
            <a:off x="7356688" y="1586102"/>
            <a:ext cx="4484000" cy="4326425"/>
          </a:xfrm>
          <a:prstGeom prst="rect">
            <a:avLst/>
          </a:prstGeom>
        </p:spPr>
      </p:pic>
      <p:sp>
        <p:nvSpPr>
          <p:cNvPr id="7" name="TextBox 6">
            <a:extLst>
              <a:ext uri="{FF2B5EF4-FFF2-40B4-BE49-F238E27FC236}">
                <a16:creationId xmlns:a16="http://schemas.microsoft.com/office/drawing/2014/main" id="{BDD4D005-0BCC-429E-ADFF-E1092ADBAA64}"/>
              </a:ext>
            </a:extLst>
          </p:cNvPr>
          <p:cNvSpPr txBox="1"/>
          <p:nvPr/>
        </p:nvSpPr>
        <p:spPr>
          <a:xfrm>
            <a:off x="2970763" y="1717990"/>
            <a:ext cx="4385925" cy="2031325"/>
          </a:xfrm>
          <a:prstGeom prst="rect">
            <a:avLst/>
          </a:prstGeom>
          <a:noFill/>
        </p:spPr>
        <p:txBody>
          <a:bodyPr wrap="square">
            <a:spAutoFit/>
          </a:bodyPr>
          <a:lstStyle/>
          <a:p>
            <a:pPr marL="285750" indent="-285750">
              <a:buFont typeface="Arial" panose="020B0604020202020204" pitchFamily="34" charset="0"/>
              <a:buChar char="•"/>
            </a:pPr>
            <a:r>
              <a:rPr lang="en-GB" b="1" i="1" dirty="0"/>
              <a:t>Şəxsiyyət olaraq mən kiməm?</a:t>
            </a:r>
          </a:p>
          <a:p>
            <a:pPr marL="285750" indent="-285750">
              <a:buFont typeface="Arial" panose="020B0604020202020204" pitchFamily="34" charset="0"/>
              <a:buChar char="•"/>
            </a:pPr>
            <a:r>
              <a:rPr lang="en-GB" b="1" i="1" dirty="0"/>
              <a:t>Öz karyeramdan nə istəyirəm?</a:t>
            </a:r>
          </a:p>
          <a:p>
            <a:pPr marL="285750" indent="-285750">
              <a:buFont typeface="Arial" panose="020B0604020202020204" pitchFamily="34" charset="0"/>
              <a:buChar char="•"/>
            </a:pPr>
            <a:r>
              <a:rPr lang="en-GB" b="1" i="1" dirty="0"/>
              <a:t>Hal-</a:t>
            </a:r>
            <a:r>
              <a:rPr lang="az-Latn-AZ" b="1" i="1" dirty="0"/>
              <a:t>hazırda</a:t>
            </a:r>
            <a:r>
              <a:rPr lang="en-GB" b="1" i="1" dirty="0"/>
              <a:t> karyera yolumun hansı nöqtəsindəyəm?</a:t>
            </a:r>
          </a:p>
          <a:p>
            <a:pPr marL="285750" indent="-285750">
              <a:buFont typeface="Arial" panose="020B0604020202020204" pitchFamily="34" charset="0"/>
              <a:buChar char="•"/>
            </a:pPr>
            <a:r>
              <a:rPr lang="en-GB" b="1" i="1" dirty="0"/>
              <a:t>Növbəti mərhələdə nə əldə etmək istərdim?</a:t>
            </a:r>
          </a:p>
          <a:p>
            <a:pPr marL="285750" indent="-285750">
              <a:buFont typeface="Arial" panose="020B0604020202020204" pitchFamily="34" charset="0"/>
              <a:buChar char="•"/>
            </a:pPr>
            <a:r>
              <a:rPr lang="en-GB" b="1" i="1" dirty="0"/>
              <a:t>Nəticə olaraq özümü harada görürəm?</a:t>
            </a:r>
          </a:p>
        </p:txBody>
      </p:sp>
      <p:pic>
        <p:nvPicPr>
          <p:cNvPr id="4" name="Picture 3" descr="A group of people wearing graduation gowns and caps&#10;&#10;Description automatically generated with medium confidence">
            <a:extLst>
              <a:ext uri="{FF2B5EF4-FFF2-40B4-BE49-F238E27FC236}">
                <a16:creationId xmlns:a16="http://schemas.microsoft.com/office/drawing/2014/main" id="{3D7F873B-4B83-4DD6-8E67-CA7261EF8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8149" y="3749316"/>
            <a:ext cx="3711154" cy="2474102"/>
          </a:xfrm>
          <a:prstGeom prst="rect">
            <a:avLst/>
          </a:prstGeom>
        </p:spPr>
      </p:pic>
    </p:spTree>
    <p:extLst>
      <p:ext uri="{BB962C8B-B14F-4D97-AF65-F5344CB8AC3E}">
        <p14:creationId xmlns:p14="http://schemas.microsoft.com/office/powerpoint/2010/main" val="387076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71DBC9-5932-4BDE-AFE9-7C9BE18FBDCB}"/>
              </a:ext>
            </a:extLst>
          </p:cNvPr>
          <p:cNvSpPr>
            <a:spLocks noGrp="1"/>
          </p:cNvSpPr>
          <p:nvPr>
            <p:ph type="title"/>
          </p:nvPr>
        </p:nvSpPr>
        <p:spPr>
          <a:xfrm>
            <a:off x="2671823" y="633040"/>
            <a:ext cx="7741683" cy="733415"/>
          </a:xfrm>
          <a:solidFill>
            <a:schemeClr val="bg1"/>
          </a:solidFill>
        </p:spPr>
        <p:txBody>
          <a:bodyPr>
            <a:normAutofit fontScale="90000"/>
          </a:bodyPr>
          <a:lstStyle/>
          <a:p>
            <a:r>
              <a:rPr lang="en-US" b="1" dirty="0"/>
              <a:t>Özünüzə bəzi diaqnostik suallar verməyiniz vacibdir.</a:t>
            </a:r>
            <a:br>
              <a:rPr lang="en-US" b="1" dirty="0"/>
            </a:br>
            <a:endParaRPr lang="en-US" b="1" dirty="0"/>
          </a:p>
        </p:txBody>
      </p:sp>
      <p:pic>
        <p:nvPicPr>
          <p:cNvPr id="5" name="Picture 4">
            <a:extLst>
              <a:ext uri="{FF2B5EF4-FFF2-40B4-BE49-F238E27FC236}">
                <a16:creationId xmlns:a16="http://schemas.microsoft.com/office/drawing/2014/main" id="{AF9AF553-5505-400A-8F3C-8AACEF6D2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755" y="1757284"/>
            <a:ext cx="1659919" cy="177691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D7008328-4C16-42CA-8F19-33B64F1DE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548" y="1757284"/>
            <a:ext cx="1777589" cy="1777589"/>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4712A9BF-9A2D-4795-B60A-C3C01C290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371" y="1757284"/>
            <a:ext cx="1436304" cy="177676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a:extLst>
              <a:ext uri="{FF2B5EF4-FFF2-40B4-BE49-F238E27FC236}">
                <a16:creationId xmlns:a16="http://schemas.microsoft.com/office/drawing/2014/main" id="{3A8C5D6D-D2AD-4C5D-BA13-35C30BE4FB2A}"/>
              </a:ext>
            </a:extLst>
          </p:cNvPr>
          <p:cNvSpPr txBox="1"/>
          <p:nvPr/>
        </p:nvSpPr>
        <p:spPr>
          <a:xfrm>
            <a:off x="3414371" y="3622656"/>
            <a:ext cx="2132989" cy="2800767"/>
          </a:xfrm>
          <a:prstGeom prst="rect">
            <a:avLst/>
          </a:prstGeom>
          <a:noFill/>
        </p:spPr>
        <p:txBody>
          <a:bodyPr wrap="square">
            <a:spAutoFit/>
          </a:bodyPr>
          <a:lstStyle/>
          <a:p>
            <a:r>
              <a:rPr lang="az-Latn-AZ" b="1" i="1" dirty="0">
                <a:solidFill>
                  <a:prstClr val="black"/>
                </a:solidFill>
                <a:latin typeface="Calibri" panose="020F0502020204030204"/>
              </a:rPr>
              <a:t>Aidə Əlibəyli</a:t>
            </a:r>
          </a:p>
          <a:p>
            <a:r>
              <a:rPr lang="az-Latn-AZ" sz="1400" dirty="0">
                <a:solidFill>
                  <a:prstClr val="black"/>
                </a:solidFill>
                <a:latin typeface="Calibri" panose="020F0502020204030204"/>
              </a:rPr>
              <a:t>Kimya Mühəndisi</a:t>
            </a:r>
          </a:p>
          <a:p>
            <a:pPr algn="l"/>
            <a:r>
              <a:rPr lang="en-US" sz="1400" b="0" i="0" dirty="0">
                <a:solidFill>
                  <a:srgbClr val="242424"/>
                </a:solidFill>
                <a:effectLst/>
              </a:rPr>
              <a:t>2004</a:t>
            </a:r>
            <a:r>
              <a:rPr lang="az-Latn-AZ" sz="1400" dirty="0">
                <a:solidFill>
                  <a:srgbClr val="242424"/>
                </a:solidFill>
              </a:rPr>
              <a:t> - </a:t>
            </a:r>
            <a:r>
              <a:rPr lang="en-US" sz="1400" b="0" i="0" dirty="0">
                <a:solidFill>
                  <a:srgbClr val="242424"/>
                </a:solidFill>
                <a:effectLst/>
              </a:rPr>
              <a:t>2008 - ADNSU</a:t>
            </a:r>
            <a:endParaRPr lang="az-Latn-AZ" sz="1400" b="0" i="0" dirty="0">
              <a:solidFill>
                <a:srgbClr val="242424"/>
              </a:solidFill>
              <a:effectLst/>
            </a:endParaRPr>
          </a:p>
          <a:p>
            <a:pPr algn="l"/>
            <a:r>
              <a:rPr lang="az-Latn-AZ" sz="1400" b="0" i="0" dirty="0">
                <a:solidFill>
                  <a:srgbClr val="242424"/>
                </a:solidFill>
                <a:effectLst/>
              </a:rPr>
              <a:t>Bakalavr</a:t>
            </a:r>
            <a:r>
              <a:rPr lang="en-US" sz="1400" b="0" i="0" dirty="0">
                <a:solidFill>
                  <a:srgbClr val="242424"/>
                </a:solidFill>
                <a:effectLst/>
              </a:rPr>
              <a:t>:</a:t>
            </a:r>
            <a:r>
              <a:rPr lang="az-Latn-AZ" sz="1400" b="0" i="0" dirty="0">
                <a:solidFill>
                  <a:srgbClr val="242424"/>
                </a:solidFill>
                <a:effectLst/>
              </a:rPr>
              <a:t> </a:t>
            </a:r>
            <a:r>
              <a:rPr lang="en-US" sz="1400" b="0" i="0" dirty="0">
                <a:solidFill>
                  <a:srgbClr val="242424"/>
                </a:solidFill>
                <a:effectLst/>
              </a:rPr>
              <a:t>Kimyəvi İstehsalatların Əsas Prosessləri və Kimyəvi Kibernetika.</a:t>
            </a:r>
            <a:br>
              <a:rPr lang="en-US" sz="1400" b="0" i="0" dirty="0">
                <a:solidFill>
                  <a:srgbClr val="242424"/>
                </a:solidFill>
                <a:effectLst/>
              </a:rPr>
            </a:br>
            <a:endParaRPr lang="en-US" sz="1400" b="0" i="0" dirty="0">
              <a:solidFill>
                <a:srgbClr val="242424"/>
              </a:solidFill>
              <a:effectLst/>
            </a:endParaRPr>
          </a:p>
          <a:p>
            <a:pPr algn="l"/>
            <a:r>
              <a:rPr lang="en-US" sz="1400" b="0" i="0" dirty="0">
                <a:solidFill>
                  <a:srgbClr val="242424"/>
                </a:solidFill>
                <a:effectLst/>
              </a:rPr>
              <a:t>2008</a:t>
            </a:r>
            <a:r>
              <a:rPr lang="az-Latn-AZ" sz="1400" b="0" i="0" dirty="0">
                <a:solidFill>
                  <a:srgbClr val="242424"/>
                </a:solidFill>
                <a:effectLst/>
              </a:rPr>
              <a:t> </a:t>
            </a:r>
            <a:r>
              <a:rPr lang="en-US" sz="1400" b="0" i="0" dirty="0">
                <a:solidFill>
                  <a:srgbClr val="242424"/>
                </a:solidFill>
                <a:effectLst/>
              </a:rPr>
              <a:t>-</a:t>
            </a:r>
            <a:r>
              <a:rPr lang="az-Latn-AZ" sz="1400" b="0" i="0" dirty="0">
                <a:solidFill>
                  <a:srgbClr val="242424"/>
                </a:solidFill>
                <a:effectLst/>
              </a:rPr>
              <a:t> </a:t>
            </a:r>
            <a:r>
              <a:rPr lang="en-US" sz="1400" b="0" i="0" dirty="0">
                <a:solidFill>
                  <a:srgbClr val="242424"/>
                </a:solidFill>
                <a:effectLst/>
              </a:rPr>
              <a:t>2010 - ADNSU</a:t>
            </a:r>
            <a:endParaRPr lang="az-Latn-AZ" sz="1400" b="0" i="0" dirty="0">
              <a:solidFill>
                <a:srgbClr val="242424"/>
              </a:solidFill>
              <a:effectLst/>
            </a:endParaRPr>
          </a:p>
          <a:p>
            <a:pPr algn="l"/>
            <a:r>
              <a:rPr lang="en-US" sz="1400" b="0" i="0" dirty="0">
                <a:solidFill>
                  <a:srgbClr val="242424"/>
                </a:solidFill>
                <a:effectLst/>
              </a:rPr>
              <a:t>Magistr:</a:t>
            </a:r>
            <a:r>
              <a:rPr lang="az-Latn-AZ" sz="1400" b="0" i="0" dirty="0">
                <a:solidFill>
                  <a:srgbClr val="242424"/>
                </a:solidFill>
                <a:effectLst/>
              </a:rPr>
              <a:t> </a:t>
            </a:r>
            <a:r>
              <a:rPr lang="en-US" sz="1400" b="0" i="0" dirty="0">
                <a:solidFill>
                  <a:srgbClr val="242424"/>
                </a:solidFill>
                <a:effectLst/>
              </a:rPr>
              <a:t>Plastik Kütlələrin Emalı Texnologiyası</a:t>
            </a:r>
          </a:p>
          <a:p>
            <a:endParaRPr lang="en-US" dirty="0"/>
          </a:p>
        </p:txBody>
      </p:sp>
      <p:sp>
        <p:nvSpPr>
          <p:cNvPr id="15" name="TextBox 14">
            <a:extLst>
              <a:ext uri="{FF2B5EF4-FFF2-40B4-BE49-F238E27FC236}">
                <a16:creationId xmlns:a16="http://schemas.microsoft.com/office/drawing/2014/main" id="{301D4098-E445-46A7-87E0-57F28940089D}"/>
              </a:ext>
            </a:extLst>
          </p:cNvPr>
          <p:cNvSpPr txBox="1"/>
          <p:nvPr/>
        </p:nvSpPr>
        <p:spPr>
          <a:xfrm>
            <a:off x="6183810" y="3622656"/>
            <a:ext cx="2010956" cy="1661993"/>
          </a:xfrm>
          <a:prstGeom prst="rect">
            <a:avLst/>
          </a:prstGeom>
          <a:noFill/>
        </p:spPr>
        <p:txBody>
          <a:bodyPr wrap="square">
            <a:spAutoFit/>
          </a:bodyPr>
          <a:lstStyle/>
          <a:p>
            <a:r>
              <a:rPr lang="az-Latn-AZ" b="1" i="1" dirty="0">
                <a:solidFill>
                  <a:prstClr val="black"/>
                </a:solidFill>
                <a:latin typeface="Calibri" panose="020F0502020204030204"/>
              </a:rPr>
              <a:t>Fuad Bədirxanov</a:t>
            </a:r>
          </a:p>
          <a:p>
            <a:r>
              <a:rPr lang="az-Latn-AZ" sz="1400" dirty="0">
                <a:solidFill>
                  <a:prstClr val="black"/>
                </a:solidFill>
                <a:latin typeface="Calibri" panose="020F0502020204030204"/>
              </a:rPr>
              <a:t>Avtomatika Mühəndisi</a:t>
            </a:r>
            <a:endParaRPr lang="en-US" sz="1400" dirty="0">
              <a:solidFill>
                <a:prstClr val="black"/>
              </a:solidFill>
              <a:latin typeface="Calibri" panose="020F0502020204030204"/>
            </a:endParaRPr>
          </a:p>
          <a:p>
            <a:r>
              <a:rPr lang="en-US" sz="1400" dirty="0">
                <a:solidFill>
                  <a:prstClr val="black"/>
                </a:solidFill>
                <a:latin typeface="Calibri" panose="020F0502020204030204"/>
              </a:rPr>
              <a:t>1991 </a:t>
            </a:r>
            <a:r>
              <a:rPr lang="en-US" sz="1400" b="0" i="0" dirty="0">
                <a:solidFill>
                  <a:srgbClr val="242424"/>
                </a:solidFill>
                <a:effectLst/>
              </a:rPr>
              <a:t>-</a:t>
            </a:r>
            <a:r>
              <a:rPr lang="en-US" sz="1400" dirty="0">
                <a:solidFill>
                  <a:prstClr val="black"/>
                </a:solidFill>
                <a:latin typeface="Calibri" panose="020F0502020204030204"/>
              </a:rPr>
              <a:t> 1996 – ADNSU</a:t>
            </a:r>
          </a:p>
          <a:p>
            <a:r>
              <a:rPr lang="az-Latn-AZ" sz="1400" dirty="0"/>
              <a:t>Proseslərin Avtomatlaşdırılması və İdarə olunması Mühəndisliyi</a:t>
            </a:r>
            <a:endParaRPr lang="en-US" sz="1400" dirty="0"/>
          </a:p>
        </p:txBody>
      </p:sp>
      <p:sp>
        <p:nvSpPr>
          <p:cNvPr id="17" name="TextBox 16">
            <a:extLst>
              <a:ext uri="{FF2B5EF4-FFF2-40B4-BE49-F238E27FC236}">
                <a16:creationId xmlns:a16="http://schemas.microsoft.com/office/drawing/2014/main" id="{722569AB-57B8-402D-B130-47CF4B3BE1C0}"/>
              </a:ext>
            </a:extLst>
          </p:cNvPr>
          <p:cNvSpPr txBox="1"/>
          <p:nvPr/>
        </p:nvSpPr>
        <p:spPr>
          <a:xfrm>
            <a:off x="9444136" y="3622656"/>
            <a:ext cx="2290355" cy="2092881"/>
          </a:xfrm>
          <a:prstGeom prst="rect">
            <a:avLst/>
          </a:prstGeom>
          <a:noFill/>
        </p:spPr>
        <p:txBody>
          <a:bodyPr wrap="square">
            <a:spAutoFit/>
          </a:bodyPr>
          <a:lstStyle/>
          <a:p>
            <a:r>
              <a:rPr lang="az-Latn-AZ" b="1" i="1" dirty="0">
                <a:solidFill>
                  <a:prstClr val="black"/>
                </a:solidFill>
                <a:latin typeface="Calibri" panose="020F0502020204030204"/>
              </a:rPr>
              <a:t>Ülvi Fətullayev</a:t>
            </a:r>
          </a:p>
          <a:p>
            <a:r>
              <a:rPr lang="az-Latn-AZ" sz="1400" dirty="0">
                <a:solidFill>
                  <a:prstClr val="black"/>
                </a:solidFill>
                <a:latin typeface="Calibri" panose="020F0502020204030204"/>
              </a:rPr>
              <a:t>Mexanika Mühəndisi</a:t>
            </a:r>
          </a:p>
          <a:p>
            <a:r>
              <a:rPr lang="az-Latn-AZ" sz="1400" dirty="0"/>
              <a:t>2008 </a:t>
            </a:r>
            <a:r>
              <a:rPr lang="en-US" sz="1400" b="0" i="0" dirty="0">
                <a:solidFill>
                  <a:srgbClr val="242424"/>
                </a:solidFill>
                <a:effectLst/>
              </a:rPr>
              <a:t>-</a:t>
            </a:r>
            <a:r>
              <a:rPr lang="az-Latn-AZ" sz="1400" dirty="0"/>
              <a:t> 2011 – Uni - DUE</a:t>
            </a:r>
            <a:endParaRPr lang="az-Latn-AZ" sz="1400" b="0" i="0" dirty="0">
              <a:solidFill>
                <a:srgbClr val="242424"/>
              </a:solidFill>
              <a:effectLst/>
              <a:latin typeface="Segoe UI" panose="020B0502040204020203" pitchFamily="34" charset="0"/>
            </a:endParaRPr>
          </a:p>
          <a:p>
            <a:r>
              <a:rPr lang="az-Latn-AZ" sz="1400" dirty="0">
                <a:solidFill>
                  <a:srgbClr val="242424"/>
                </a:solidFill>
              </a:rPr>
              <a:t>Bakalavr</a:t>
            </a:r>
            <a:r>
              <a:rPr lang="en-US" sz="1400" dirty="0">
                <a:solidFill>
                  <a:srgbClr val="242424"/>
                </a:solidFill>
              </a:rPr>
              <a:t>:</a:t>
            </a:r>
            <a:r>
              <a:rPr lang="az-Latn-AZ" sz="1400" dirty="0">
                <a:solidFill>
                  <a:srgbClr val="242424"/>
                </a:solidFill>
              </a:rPr>
              <a:t> Mexanika Mühəndisliyi</a:t>
            </a:r>
          </a:p>
          <a:p>
            <a:endParaRPr lang="az-Latn-AZ" sz="1400" dirty="0">
              <a:solidFill>
                <a:srgbClr val="242424"/>
              </a:solidFill>
            </a:endParaRPr>
          </a:p>
          <a:p>
            <a:r>
              <a:rPr lang="az-Latn-AZ" sz="1400" dirty="0">
                <a:solidFill>
                  <a:srgbClr val="242424"/>
                </a:solidFill>
              </a:rPr>
              <a:t>2011 </a:t>
            </a:r>
            <a:r>
              <a:rPr lang="az-Latn-AZ" sz="1400" dirty="0"/>
              <a:t>-</a:t>
            </a:r>
            <a:r>
              <a:rPr lang="az-Latn-AZ" sz="1400" dirty="0">
                <a:solidFill>
                  <a:srgbClr val="242424"/>
                </a:solidFill>
              </a:rPr>
              <a:t> 2014 – Uni </a:t>
            </a:r>
            <a:r>
              <a:rPr lang="az-Latn-AZ" sz="1400" dirty="0"/>
              <a:t>– </a:t>
            </a:r>
            <a:r>
              <a:rPr lang="az-Latn-AZ" sz="1400" dirty="0">
                <a:solidFill>
                  <a:srgbClr val="242424"/>
                </a:solidFill>
              </a:rPr>
              <a:t>DUE</a:t>
            </a:r>
          </a:p>
          <a:p>
            <a:r>
              <a:rPr lang="az-Latn-AZ" sz="1400" dirty="0">
                <a:solidFill>
                  <a:srgbClr val="242424"/>
                </a:solidFill>
              </a:rPr>
              <a:t>Magistr</a:t>
            </a:r>
            <a:r>
              <a:rPr lang="en-US" sz="1400" dirty="0">
                <a:solidFill>
                  <a:srgbClr val="242424"/>
                </a:solidFill>
              </a:rPr>
              <a:t>:</a:t>
            </a:r>
            <a:r>
              <a:rPr lang="az-Latn-AZ" sz="1400" dirty="0">
                <a:solidFill>
                  <a:srgbClr val="242424"/>
                </a:solidFill>
              </a:rPr>
              <a:t> Mexanika Mühəndisliyi</a:t>
            </a:r>
            <a:endParaRPr lang="en-US" sz="1400" dirty="0"/>
          </a:p>
        </p:txBody>
      </p:sp>
    </p:spTree>
    <p:extLst>
      <p:ext uri="{BB962C8B-B14F-4D97-AF65-F5344CB8AC3E}">
        <p14:creationId xmlns:p14="http://schemas.microsoft.com/office/powerpoint/2010/main" val="362953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75B211-6867-48C4-92CE-C70904F61312}"/>
              </a:ext>
            </a:extLst>
          </p:cNvPr>
          <p:cNvSpPr>
            <a:spLocks noGrp="1"/>
          </p:cNvSpPr>
          <p:nvPr>
            <p:ph type="ftr" sz="quarter" idx="3"/>
          </p:nvPr>
        </p:nvSpPr>
        <p:spPr/>
        <p:txBody>
          <a:bodyPr/>
          <a:lstStyle/>
          <a:p>
            <a:r>
              <a:rPr lang="en-US"/>
              <a:t>Presentation Text    |   Additional Text</a:t>
            </a:r>
            <a:endParaRPr lang="en-US" dirty="0"/>
          </a:p>
        </p:txBody>
      </p:sp>
      <p:sp>
        <p:nvSpPr>
          <p:cNvPr id="4" name="TextBox 3">
            <a:extLst>
              <a:ext uri="{FF2B5EF4-FFF2-40B4-BE49-F238E27FC236}">
                <a16:creationId xmlns:a16="http://schemas.microsoft.com/office/drawing/2014/main" id="{ED7851F0-70C7-4799-B066-09A1A32CCF62}"/>
              </a:ext>
            </a:extLst>
          </p:cNvPr>
          <p:cNvSpPr txBox="1"/>
          <p:nvPr/>
        </p:nvSpPr>
        <p:spPr>
          <a:xfrm>
            <a:off x="1435677" y="2274838"/>
            <a:ext cx="9320646" cy="2308324"/>
          </a:xfrm>
          <a:prstGeom prst="rect">
            <a:avLst/>
          </a:prstGeom>
          <a:noFill/>
        </p:spPr>
        <p:txBody>
          <a:bodyPr wrap="square">
            <a:spAutoFit/>
          </a:bodyPr>
          <a:lstStyle/>
          <a:p>
            <a:pPr algn="ctr"/>
            <a:r>
              <a:rPr lang="az-Latn-AZ" sz="7200" b="1" i="1" dirty="0">
                <a:solidFill>
                  <a:srgbClr val="7030A0"/>
                </a:solidFill>
                <a:effectLst/>
                <a:latin typeface="+mj-lt"/>
              </a:rPr>
              <a:t>Diqqətiniz üçün Təşəkkür Edirik!</a:t>
            </a:r>
            <a:endParaRPr lang="en-US" sz="7200" b="1" i="1" dirty="0">
              <a:solidFill>
                <a:srgbClr val="7030A0"/>
              </a:solidFill>
              <a:latin typeface="+mj-lt"/>
            </a:endParaRPr>
          </a:p>
        </p:txBody>
      </p:sp>
    </p:spTree>
    <p:extLst>
      <p:ext uri="{BB962C8B-B14F-4D97-AF65-F5344CB8AC3E}">
        <p14:creationId xmlns:p14="http://schemas.microsoft.com/office/powerpoint/2010/main" val="234318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oil rigs in the water&#10;&#10;Description automatically generated with low confidence">
            <a:extLst>
              <a:ext uri="{FF2B5EF4-FFF2-40B4-BE49-F238E27FC236}">
                <a16:creationId xmlns:a16="http://schemas.microsoft.com/office/drawing/2014/main" id="{B90BD548-EBDC-401E-BAA5-5A41054D4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3247" y="1809597"/>
            <a:ext cx="6053132" cy="3976336"/>
          </a:xfrm>
          <a:prstGeom prst="rect">
            <a:avLst/>
          </a:prstGeom>
        </p:spPr>
      </p:pic>
      <p:sp>
        <p:nvSpPr>
          <p:cNvPr id="6" name="Title 5">
            <a:extLst>
              <a:ext uri="{FF2B5EF4-FFF2-40B4-BE49-F238E27FC236}">
                <a16:creationId xmlns:a16="http://schemas.microsoft.com/office/drawing/2014/main" id="{C471DBC9-5932-4BDE-AFE9-7C9BE18FBDCB}"/>
              </a:ext>
            </a:extLst>
          </p:cNvPr>
          <p:cNvSpPr>
            <a:spLocks noGrp="1"/>
          </p:cNvSpPr>
          <p:nvPr>
            <p:ph type="title"/>
          </p:nvPr>
        </p:nvSpPr>
        <p:spPr>
          <a:xfrm>
            <a:off x="2671824" y="633040"/>
            <a:ext cx="6462846" cy="733415"/>
          </a:xfrm>
          <a:solidFill>
            <a:schemeClr val="bg1"/>
          </a:solidFill>
        </p:spPr>
        <p:txBody>
          <a:bodyPr/>
          <a:lstStyle/>
          <a:p>
            <a:r>
              <a:rPr lang="en-US" b="1" dirty="0"/>
              <a:t>SOCAR-KBR</a:t>
            </a:r>
          </a:p>
        </p:txBody>
      </p:sp>
      <p:sp>
        <p:nvSpPr>
          <p:cNvPr id="15" name="TextBox 14">
            <a:extLst>
              <a:ext uri="{FF2B5EF4-FFF2-40B4-BE49-F238E27FC236}">
                <a16:creationId xmlns:a16="http://schemas.microsoft.com/office/drawing/2014/main" id="{68F8A4C5-0D00-41BC-9257-F16D60CC53F0}"/>
              </a:ext>
            </a:extLst>
          </p:cNvPr>
          <p:cNvSpPr txBox="1"/>
          <p:nvPr/>
        </p:nvSpPr>
        <p:spPr>
          <a:xfrm>
            <a:off x="2671824" y="1825228"/>
            <a:ext cx="2968458" cy="2308324"/>
          </a:xfrm>
          <a:prstGeom prst="rect">
            <a:avLst/>
          </a:prstGeom>
          <a:noFill/>
        </p:spPr>
        <p:txBody>
          <a:bodyPr wrap="square">
            <a:spAutoFit/>
          </a:bodyPr>
          <a:lstStyle/>
          <a:p>
            <a:r>
              <a:rPr lang="az-Latn-AZ" b="1" i="1" dirty="0">
                <a:solidFill>
                  <a:prstClr val="black"/>
                </a:solidFill>
                <a:latin typeface="Calibri" panose="020F0502020204030204"/>
              </a:rPr>
              <a:t>Təsis olunması</a:t>
            </a:r>
          </a:p>
          <a:p>
            <a:pPr marL="285750" indent="-285750">
              <a:buFont typeface="Arial" panose="020B0604020202020204" pitchFamily="34" charset="0"/>
              <a:buChar char="•"/>
            </a:pPr>
            <a:r>
              <a:rPr lang="az-Latn-AZ" dirty="0">
                <a:solidFill>
                  <a:prstClr val="black"/>
                </a:solidFill>
                <a:latin typeface="Calibri" panose="020F0502020204030204"/>
              </a:rPr>
              <a:t>Neft-Qaz Sənayesi</a:t>
            </a:r>
          </a:p>
          <a:p>
            <a:pPr marL="285750" indent="-285750">
              <a:buFont typeface="Arial" panose="020B0604020202020204" pitchFamily="34" charset="0"/>
              <a:buChar char="•"/>
            </a:pPr>
            <a:r>
              <a:rPr lang="az-Latn-AZ" dirty="0">
                <a:solidFill>
                  <a:prstClr val="black"/>
                </a:solidFill>
                <a:latin typeface="Calibri" panose="020F0502020204030204"/>
              </a:rPr>
              <a:t>2015</a:t>
            </a:r>
          </a:p>
          <a:p>
            <a:pPr marL="285750" indent="-285750">
              <a:buFont typeface="Arial" panose="020B0604020202020204" pitchFamily="34" charset="0"/>
              <a:buChar char="•"/>
            </a:pPr>
            <a:r>
              <a:rPr lang="az-Latn-AZ" dirty="0">
                <a:solidFill>
                  <a:prstClr val="black"/>
                </a:solidFill>
                <a:latin typeface="Calibri" panose="020F0502020204030204"/>
              </a:rPr>
              <a:t>SOCAR və </a:t>
            </a:r>
            <a:r>
              <a:rPr lang="en-US" b="0" i="0" dirty="0">
                <a:solidFill>
                  <a:srgbClr val="000000"/>
                </a:solidFill>
                <a:effectLst/>
              </a:rPr>
              <a:t>Kellogg Brown &amp; Root Services B.V. (KBR)</a:t>
            </a:r>
            <a:endParaRPr lang="az-Latn-AZ" dirty="0">
              <a:solidFill>
                <a:prstClr val="black"/>
              </a:solidFill>
            </a:endParaRPr>
          </a:p>
          <a:p>
            <a:endParaRPr lang="az-Latn-AZ" i="1" dirty="0">
              <a:solidFill>
                <a:prstClr val="black"/>
              </a:solidFill>
              <a:latin typeface="Calibri" panose="020F0502020204030204"/>
            </a:endParaRPr>
          </a:p>
          <a:p>
            <a:endParaRPr lang="az-Latn-AZ" dirty="0">
              <a:solidFill>
                <a:prstClr val="black"/>
              </a:solidFill>
              <a:latin typeface="Calibri" panose="020F0502020204030204"/>
            </a:endParaRPr>
          </a:p>
          <a:p>
            <a:pPr marL="342900" indent="-342900">
              <a:buFont typeface="+mj-lt"/>
              <a:buAutoNum type="arabicPeriod"/>
            </a:pPr>
            <a:endParaRPr lang="az-Latn-AZ" dirty="0">
              <a:solidFill>
                <a:prstClr val="black"/>
              </a:solidFill>
              <a:latin typeface="Calibri" panose="020F0502020204030204"/>
            </a:endParaRPr>
          </a:p>
        </p:txBody>
      </p:sp>
      <p:pic>
        <p:nvPicPr>
          <p:cNvPr id="19" name="Picture 18" descr="A picture containing sky, outdoor, boat, building&#10;&#10;Description automatically generated">
            <a:extLst>
              <a:ext uri="{FF2B5EF4-FFF2-40B4-BE49-F238E27FC236}">
                <a16:creationId xmlns:a16="http://schemas.microsoft.com/office/drawing/2014/main" id="{DD7D9B39-CD51-41AC-8A4B-A2CA444EE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5367" y="3457562"/>
            <a:ext cx="2701365" cy="2016293"/>
          </a:xfrm>
          <a:prstGeom prst="rect">
            <a:avLst/>
          </a:prstGeom>
        </p:spPr>
      </p:pic>
      <p:sp>
        <p:nvSpPr>
          <p:cNvPr id="21" name="TextBox 20">
            <a:extLst>
              <a:ext uri="{FF2B5EF4-FFF2-40B4-BE49-F238E27FC236}">
                <a16:creationId xmlns:a16="http://schemas.microsoft.com/office/drawing/2014/main" id="{0454860C-0AFB-41F4-9F36-0A8553F932EE}"/>
              </a:ext>
            </a:extLst>
          </p:cNvPr>
          <p:cNvSpPr txBox="1"/>
          <p:nvPr/>
        </p:nvSpPr>
        <p:spPr>
          <a:xfrm>
            <a:off x="3436445" y="5473855"/>
            <a:ext cx="1439207" cy="369332"/>
          </a:xfrm>
          <a:prstGeom prst="rect">
            <a:avLst/>
          </a:prstGeom>
          <a:noFill/>
        </p:spPr>
        <p:txBody>
          <a:bodyPr wrap="square">
            <a:spAutoFit/>
          </a:bodyPr>
          <a:lstStyle/>
          <a:p>
            <a:r>
              <a:rPr lang="az-Latn-AZ" b="1" i="0" dirty="0">
                <a:solidFill>
                  <a:srgbClr val="000000"/>
                </a:solidFill>
                <a:effectLst/>
              </a:rPr>
              <a:t>ACE Proyekti</a:t>
            </a:r>
            <a:endParaRPr lang="en-US" b="1" dirty="0"/>
          </a:p>
        </p:txBody>
      </p:sp>
    </p:spTree>
    <p:extLst>
      <p:ext uri="{BB962C8B-B14F-4D97-AF65-F5344CB8AC3E}">
        <p14:creationId xmlns:p14="http://schemas.microsoft.com/office/powerpoint/2010/main" val="217702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71DBC9-5932-4BDE-AFE9-7C9BE18FBDCB}"/>
              </a:ext>
            </a:extLst>
          </p:cNvPr>
          <p:cNvSpPr>
            <a:spLocks noGrp="1"/>
          </p:cNvSpPr>
          <p:nvPr>
            <p:ph type="title"/>
          </p:nvPr>
        </p:nvSpPr>
        <p:spPr>
          <a:xfrm>
            <a:off x="2671824" y="633040"/>
            <a:ext cx="6462846" cy="733415"/>
          </a:xfrm>
          <a:solidFill>
            <a:schemeClr val="bg1"/>
          </a:solidFill>
        </p:spPr>
        <p:txBody>
          <a:bodyPr/>
          <a:lstStyle/>
          <a:p>
            <a:r>
              <a:rPr lang="en-US" b="1" dirty="0"/>
              <a:t>SOCAR-KBR</a:t>
            </a:r>
          </a:p>
        </p:txBody>
      </p:sp>
      <p:sp>
        <p:nvSpPr>
          <p:cNvPr id="5" name="TextBox 4">
            <a:extLst>
              <a:ext uri="{FF2B5EF4-FFF2-40B4-BE49-F238E27FC236}">
                <a16:creationId xmlns:a16="http://schemas.microsoft.com/office/drawing/2014/main" id="{9A6B4D6E-94BE-4621-9989-91961CDC8B82}"/>
              </a:ext>
            </a:extLst>
          </p:cNvPr>
          <p:cNvSpPr txBox="1"/>
          <p:nvPr/>
        </p:nvSpPr>
        <p:spPr>
          <a:xfrm>
            <a:off x="7598764" y="1638929"/>
            <a:ext cx="3671805" cy="923330"/>
          </a:xfrm>
          <a:prstGeom prst="rect">
            <a:avLst/>
          </a:prstGeom>
          <a:noFill/>
        </p:spPr>
        <p:txBody>
          <a:bodyPr wrap="square">
            <a:spAutoFit/>
          </a:bodyPr>
          <a:lstStyle/>
          <a:p>
            <a:pPr algn="ctr"/>
            <a:r>
              <a:rPr lang="az-Latn-AZ" b="1" i="1" dirty="0">
                <a:solidFill>
                  <a:prstClr val="black"/>
                </a:solidFill>
                <a:latin typeface="Calibri" panose="020F0502020204030204"/>
              </a:rPr>
              <a:t>Mühəndislik Departamentləri</a:t>
            </a:r>
          </a:p>
          <a:p>
            <a:pPr algn="ctr"/>
            <a:r>
              <a:rPr lang="az-Latn-AZ" b="1" i="1" dirty="0">
                <a:solidFill>
                  <a:prstClr val="black"/>
                </a:solidFill>
                <a:latin typeface="Calibri" panose="020F0502020204030204"/>
              </a:rPr>
              <a:t>İş mühiti</a:t>
            </a:r>
          </a:p>
          <a:p>
            <a:pPr algn="ctr"/>
            <a:r>
              <a:rPr lang="az-Latn-AZ" b="1" i="1" dirty="0">
                <a:solidFill>
                  <a:prstClr val="black"/>
                </a:solidFill>
                <a:latin typeface="Calibri" panose="020F0502020204030204"/>
              </a:rPr>
              <a:t>Geyim Tərzi</a:t>
            </a:r>
          </a:p>
        </p:txBody>
      </p:sp>
      <p:pic>
        <p:nvPicPr>
          <p:cNvPr id="4" name="Picture 3">
            <a:extLst>
              <a:ext uri="{FF2B5EF4-FFF2-40B4-BE49-F238E27FC236}">
                <a16:creationId xmlns:a16="http://schemas.microsoft.com/office/drawing/2014/main" id="{D93B756F-EEC8-4DD6-8951-9D52078FE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199" y="4156526"/>
            <a:ext cx="3257884" cy="2187112"/>
          </a:xfrm>
          <a:prstGeom prst="rect">
            <a:avLst/>
          </a:prstGeom>
        </p:spPr>
      </p:pic>
      <p:pic>
        <p:nvPicPr>
          <p:cNvPr id="15" name="Picture 14" descr="A group of people standing in a room with computers&#10;&#10;Description automatically generated with low confidence">
            <a:extLst>
              <a:ext uri="{FF2B5EF4-FFF2-40B4-BE49-F238E27FC236}">
                <a16:creationId xmlns:a16="http://schemas.microsoft.com/office/drawing/2014/main" id="{1F5AB932-CEA3-4C3F-82EF-C2B7FAB6B6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7037" y="2562259"/>
            <a:ext cx="4415261" cy="3311445"/>
          </a:xfrm>
          <a:prstGeom prst="rect">
            <a:avLst/>
          </a:prstGeom>
        </p:spPr>
      </p:pic>
      <p:pic>
        <p:nvPicPr>
          <p:cNvPr id="17" name="Picture 16" descr="A group of people in a room&#10;&#10;Description automatically generated with medium confidence">
            <a:extLst>
              <a:ext uri="{FF2B5EF4-FFF2-40B4-BE49-F238E27FC236}">
                <a16:creationId xmlns:a16="http://schemas.microsoft.com/office/drawing/2014/main" id="{D209C85A-7F7C-4BF3-A005-B13BC5FC8C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7199" y="1607918"/>
            <a:ext cx="3257884" cy="2443413"/>
          </a:xfrm>
          <a:prstGeom prst="rect">
            <a:avLst/>
          </a:prstGeom>
        </p:spPr>
      </p:pic>
      <p:pic>
        <p:nvPicPr>
          <p:cNvPr id="21" name="Picture 20" descr="A picture containing text, outdoor, person, people&#10;&#10;Description automatically generated">
            <a:extLst>
              <a:ext uri="{FF2B5EF4-FFF2-40B4-BE49-F238E27FC236}">
                <a16:creationId xmlns:a16="http://schemas.microsoft.com/office/drawing/2014/main" id="{D7558CA2-F7E9-4AEE-9D8D-D107F5B5E8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1331" y="4807131"/>
            <a:ext cx="1685683" cy="1202047"/>
          </a:xfrm>
          <a:prstGeom prst="rect">
            <a:avLst/>
          </a:prstGeom>
        </p:spPr>
      </p:pic>
      <p:pic>
        <p:nvPicPr>
          <p:cNvPr id="23" name="Picture 22" descr="A picture containing text, indoor, different&#10;&#10;Description automatically generated">
            <a:extLst>
              <a:ext uri="{FF2B5EF4-FFF2-40B4-BE49-F238E27FC236}">
                <a16:creationId xmlns:a16="http://schemas.microsoft.com/office/drawing/2014/main" id="{E59E7E9E-3299-42A6-B51A-179EC029C0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0235" y="3551683"/>
            <a:ext cx="1745502" cy="968869"/>
          </a:xfrm>
          <a:prstGeom prst="rect">
            <a:avLst/>
          </a:prstGeom>
        </p:spPr>
      </p:pic>
      <p:pic>
        <p:nvPicPr>
          <p:cNvPr id="25" name="Picture 24" descr="A group of people in a circle&#10;&#10;Description automatically generated with low confidence">
            <a:extLst>
              <a:ext uri="{FF2B5EF4-FFF2-40B4-BE49-F238E27FC236}">
                <a16:creationId xmlns:a16="http://schemas.microsoft.com/office/drawing/2014/main" id="{F7C8553A-4518-4AC3-AEB4-CCA2F4C31A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1331" y="2144381"/>
            <a:ext cx="1683024" cy="1120723"/>
          </a:xfrm>
          <a:prstGeom prst="rect">
            <a:avLst/>
          </a:prstGeom>
        </p:spPr>
      </p:pic>
    </p:spTree>
    <p:extLst>
      <p:ext uri="{BB962C8B-B14F-4D97-AF65-F5344CB8AC3E}">
        <p14:creationId xmlns:p14="http://schemas.microsoft.com/office/powerpoint/2010/main" val="323381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71DBC9-5932-4BDE-AFE9-7C9BE18FBDCB}"/>
              </a:ext>
            </a:extLst>
          </p:cNvPr>
          <p:cNvSpPr>
            <a:spLocks noGrp="1"/>
          </p:cNvSpPr>
          <p:nvPr>
            <p:ph type="title"/>
          </p:nvPr>
        </p:nvSpPr>
        <p:spPr>
          <a:xfrm>
            <a:off x="2671824" y="633040"/>
            <a:ext cx="6462846" cy="733415"/>
          </a:xfrm>
          <a:solidFill>
            <a:schemeClr val="bg1"/>
          </a:solidFill>
        </p:spPr>
        <p:txBody>
          <a:bodyPr/>
          <a:lstStyle/>
          <a:p>
            <a:r>
              <a:rPr lang="en-US" b="1" dirty="0"/>
              <a:t>SOCAR-KBR</a:t>
            </a:r>
          </a:p>
        </p:txBody>
      </p:sp>
      <p:sp>
        <p:nvSpPr>
          <p:cNvPr id="7" name="TextBox 6">
            <a:extLst>
              <a:ext uri="{FF2B5EF4-FFF2-40B4-BE49-F238E27FC236}">
                <a16:creationId xmlns:a16="http://schemas.microsoft.com/office/drawing/2014/main" id="{F7A95D2D-4FFE-453B-A2E7-7ECD12F50EB5}"/>
              </a:ext>
            </a:extLst>
          </p:cNvPr>
          <p:cNvSpPr txBox="1"/>
          <p:nvPr/>
        </p:nvSpPr>
        <p:spPr>
          <a:xfrm>
            <a:off x="3698412" y="1874192"/>
            <a:ext cx="2203032" cy="369332"/>
          </a:xfrm>
          <a:prstGeom prst="rect">
            <a:avLst/>
          </a:prstGeom>
          <a:noFill/>
        </p:spPr>
        <p:txBody>
          <a:bodyPr wrap="square">
            <a:spAutoFit/>
          </a:bodyPr>
          <a:lstStyle/>
          <a:p>
            <a:r>
              <a:rPr lang="az-Latn-AZ" b="1" i="1" dirty="0">
                <a:solidFill>
                  <a:prstClr val="black"/>
                </a:solidFill>
                <a:latin typeface="Calibri" panose="020F0502020204030204"/>
              </a:rPr>
              <a:t>Sosial aktivliklərimiz</a:t>
            </a:r>
          </a:p>
        </p:txBody>
      </p:sp>
      <p:pic>
        <p:nvPicPr>
          <p:cNvPr id="9" name="Picture 8" descr="A picture containing person, indoor, wall, ceiling&#10;&#10;Description automatically generated">
            <a:extLst>
              <a:ext uri="{FF2B5EF4-FFF2-40B4-BE49-F238E27FC236}">
                <a16:creationId xmlns:a16="http://schemas.microsoft.com/office/drawing/2014/main" id="{1977C77A-7E2A-4722-B7A4-970F7FB103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0020" y="2597373"/>
            <a:ext cx="3857106" cy="2892830"/>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FC57FBA9-1856-442E-A8D7-7A87715C8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7290" y="2751262"/>
            <a:ext cx="4817402" cy="2709789"/>
          </a:xfrm>
          <a:prstGeom prst="rect">
            <a:avLst/>
          </a:prstGeom>
        </p:spPr>
      </p:pic>
      <p:sp>
        <p:nvSpPr>
          <p:cNvPr id="13" name="TextBox 12">
            <a:extLst>
              <a:ext uri="{FF2B5EF4-FFF2-40B4-BE49-F238E27FC236}">
                <a16:creationId xmlns:a16="http://schemas.microsoft.com/office/drawing/2014/main" id="{ABD38A03-1E49-44B4-BD61-B12EC74E34D6}"/>
              </a:ext>
            </a:extLst>
          </p:cNvPr>
          <p:cNvSpPr txBox="1"/>
          <p:nvPr/>
        </p:nvSpPr>
        <p:spPr>
          <a:xfrm>
            <a:off x="3192755" y="5491369"/>
            <a:ext cx="3214346" cy="523220"/>
          </a:xfrm>
          <a:prstGeom prst="rect">
            <a:avLst/>
          </a:prstGeom>
          <a:noFill/>
        </p:spPr>
        <p:txBody>
          <a:bodyPr wrap="square">
            <a:spAutoFit/>
          </a:bodyPr>
          <a:lstStyle/>
          <a:p>
            <a:r>
              <a:rPr lang="az-Latn-AZ" sz="1400" b="1" dirty="0">
                <a:solidFill>
                  <a:prstClr val="black"/>
                </a:solidFill>
                <a:latin typeface="Calibri" panose="020F0502020204030204"/>
              </a:rPr>
              <a:t>1 Nömrəli İnternat məktəbindəki uşaqlar üçün təşkil olunmuş </a:t>
            </a:r>
            <a:r>
              <a:rPr lang="en-US" sz="1400" b="1" dirty="0">
                <a:solidFill>
                  <a:prstClr val="black"/>
                </a:solidFill>
                <a:latin typeface="Calibri" panose="020F0502020204030204"/>
              </a:rPr>
              <a:t>Yeni </a:t>
            </a:r>
            <a:r>
              <a:rPr lang="az-Latn-AZ" sz="1400" b="1" dirty="0">
                <a:solidFill>
                  <a:prstClr val="black"/>
                </a:solidFill>
                <a:latin typeface="Calibri" panose="020F0502020204030204"/>
              </a:rPr>
              <a:t>İl əyləncəsi</a:t>
            </a:r>
            <a:endParaRPr lang="en-US" sz="1400" b="1" dirty="0"/>
          </a:p>
        </p:txBody>
      </p:sp>
      <p:sp>
        <p:nvSpPr>
          <p:cNvPr id="15" name="TextBox 14">
            <a:extLst>
              <a:ext uri="{FF2B5EF4-FFF2-40B4-BE49-F238E27FC236}">
                <a16:creationId xmlns:a16="http://schemas.microsoft.com/office/drawing/2014/main" id="{E7B60BD3-F2BA-4F48-AE07-89AFC895C879}"/>
              </a:ext>
            </a:extLst>
          </p:cNvPr>
          <p:cNvSpPr txBox="1"/>
          <p:nvPr/>
        </p:nvSpPr>
        <p:spPr>
          <a:xfrm>
            <a:off x="7076799" y="5490203"/>
            <a:ext cx="4488264" cy="307777"/>
          </a:xfrm>
          <a:prstGeom prst="rect">
            <a:avLst/>
          </a:prstGeom>
          <a:noFill/>
        </p:spPr>
        <p:txBody>
          <a:bodyPr wrap="square">
            <a:spAutoFit/>
          </a:bodyPr>
          <a:lstStyle/>
          <a:p>
            <a:r>
              <a:rPr lang="az-Latn-AZ" sz="1400" b="1" dirty="0">
                <a:solidFill>
                  <a:prstClr val="black"/>
                </a:solidFill>
                <a:latin typeface="Calibri" panose="020F0502020204030204"/>
              </a:rPr>
              <a:t>SOCAR-KBR işçi heyətinin ağac əkmə aksiyasında iştirakı </a:t>
            </a:r>
            <a:endParaRPr lang="en-US" sz="1400" b="1" dirty="0"/>
          </a:p>
        </p:txBody>
      </p:sp>
      <p:pic>
        <p:nvPicPr>
          <p:cNvPr id="17" name="Picture 16" descr="A person speaking into a microphone&#10;&#10;Description automatically generated with medium confidence">
            <a:extLst>
              <a:ext uri="{FF2B5EF4-FFF2-40B4-BE49-F238E27FC236}">
                <a16:creationId xmlns:a16="http://schemas.microsoft.com/office/drawing/2014/main" id="{E015F880-03AB-417A-8CB8-07B2EDFF3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8571" y="1653604"/>
            <a:ext cx="1336121" cy="1002091"/>
          </a:xfrm>
          <a:prstGeom prst="rect">
            <a:avLst/>
          </a:prstGeom>
        </p:spPr>
      </p:pic>
      <p:pic>
        <p:nvPicPr>
          <p:cNvPr id="19" name="Picture 18" descr="A person holding a baby&#10;&#10;Description automatically generated with medium confidence">
            <a:extLst>
              <a:ext uri="{FF2B5EF4-FFF2-40B4-BE49-F238E27FC236}">
                <a16:creationId xmlns:a16="http://schemas.microsoft.com/office/drawing/2014/main" id="{74DA8B06-02F9-48F1-B3A8-343C7592D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9998" y="1653604"/>
            <a:ext cx="568409" cy="1011527"/>
          </a:xfrm>
          <a:prstGeom prst="rect">
            <a:avLst/>
          </a:prstGeom>
        </p:spPr>
      </p:pic>
      <p:pic>
        <p:nvPicPr>
          <p:cNvPr id="21" name="Picture 20" descr="A group of people standing in front of a train&#10;&#10;Description automatically generated with medium confidence">
            <a:extLst>
              <a:ext uri="{FF2B5EF4-FFF2-40B4-BE49-F238E27FC236}">
                <a16:creationId xmlns:a16="http://schemas.microsoft.com/office/drawing/2014/main" id="{383E3AB1-0B31-44B6-B804-7E3729B49B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8330" y="1644169"/>
            <a:ext cx="1351504" cy="1011526"/>
          </a:xfrm>
          <a:prstGeom prst="rect">
            <a:avLst/>
          </a:prstGeom>
        </p:spPr>
      </p:pic>
      <p:pic>
        <p:nvPicPr>
          <p:cNvPr id="23" name="Picture 22" descr="A group of women holding signs&#10;&#10;Description automatically generated with low confidence">
            <a:extLst>
              <a:ext uri="{FF2B5EF4-FFF2-40B4-BE49-F238E27FC236}">
                <a16:creationId xmlns:a16="http://schemas.microsoft.com/office/drawing/2014/main" id="{7C37B463-93F8-4C6C-BA29-E50BE6A010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90181" y="1644168"/>
            <a:ext cx="757985" cy="1011527"/>
          </a:xfrm>
          <a:prstGeom prst="rect">
            <a:avLst/>
          </a:prstGeom>
        </p:spPr>
      </p:pic>
    </p:spTree>
    <p:extLst>
      <p:ext uri="{BB962C8B-B14F-4D97-AF65-F5344CB8AC3E}">
        <p14:creationId xmlns:p14="http://schemas.microsoft.com/office/powerpoint/2010/main" val="201205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71DBC9-5932-4BDE-AFE9-7C9BE18FBDCB}"/>
              </a:ext>
            </a:extLst>
          </p:cNvPr>
          <p:cNvSpPr>
            <a:spLocks noGrp="1"/>
          </p:cNvSpPr>
          <p:nvPr>
            <p:ph type="title"/>
          </p:nvPr>
        </p:nvSpPr>
        <p:spPr>
          <a:xfrm>
            <a:off x="2671824" y="633040"/>
            <a:ext cx="6462846" cy="733415"/>
          </a:xfrm>
          <a:solidFill>
            <a:schemeClr val="bg1"/>
          </a:solidFill>
        </p:spPr>
        <p:txBody>
          <a:bodyPr/>
          <a:lstStyle/>
          <a:p>
            <a:r>
              <a:rPr lang="en-US" b="1" dirty="0"/>
              <a:t>SOCAR-KBR</a:t>
            </a:r>
          </a:p>
        </p:txBody>
      </p:sp>
      <p:sp>
        <p:nvSpPr>
          <p:cNvPr id="7" name="TextBox 6">
            <a:extLst>
              <a:ext uri="{FF2B5EF4-FFF2-40B4-BE49-F238E27FC236}">
                <a16:creationId xmlns:a16="http://schemas.microsoft.com/office/drawing/2014/main" id="{F7A95D2D-4FFE-453B-A2E7-7ECD12F50EB5}"/>
              </a:ext>
            </a:extLst>
          </p:cNvPr>
          <p:cNvSpPr txBox="1"/>
          <p:nvPr/>
        </p:nvSpPr>
        <p:spPr>
          <a:xfrm>
            <a:off x="7281220" y="1664160"/>
            <a:ext cx="4495330" cy="369332"/>
          </a:xfrm>
          <a:prstGeom prst="rect">
            <a:avLst/>
          </a:prstGeom>
          <a:noFill/>
        </p:spPr>
        <p:txBody>
          <a:bodyPr wrap="square">
            <a:spAutoFit/>
          </a:bodyPr>
          <a:lstStyle/>
          <a:p>
            <a:r>
              <a:rPr lang="az-Latn-AZ" b="1" i="1" dirty="0">
                <a:solidFill>
                  <a:prstClr val="black"/>
                </a:solidFill>
                <a:latin typeface="Calibri" panose="020F0502020204030204"/>
              </a:rPr>
              <a:t>Şirkətimizin Gənclərə verdiyi Önəm və Dəstək</a:t>
            </a:r>
            <a:endParaRPr lang="en-US" b="1" i="1" dirty="0"/>
          </a:p>
        </p:txBody>
      </p:sp>
      <p:pic>
        <p:nvPicPr>
          <p:cNvPr id="3" name="Picture 2" descr="A group of people sitting around a table with computers&#10;&#10;Description automatically generated with medium confidence">
            <a:extLst>
              <a:ext uri="{FF2B5EF4-FFF2-40B4-BE49-F238E27FC236}">
                <a16:creationId xmlns:a16="http://schemas.microsoft.com/office/drawing/2014/main" id="{43AAF5FF-A753-4E4D-B060-97EE05487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4367" y="4290723"/>
            <a:ext cx="3457575" cy="1828800"/>
          </a:xfrm>
          <a:prstGeom prst="rect">
            <a:avLst/>
          </a:prstGeom>
        </p:spPr>
      </p:pic>
      <p:pic>
        <p:nvPicPr>
          <p:cNvPr id="9" name="Picture 8" descr="A group of people posing for a photo&#10;&#10;Description automatically generated with medium confidence">
            <a:extLst>
              <a:ext uri="{FF2B5EF4-FFF2-40B4-BE49-F238E27FC236}">
                <a16:creationId xmlns:a16="http://schemas.microsoft.com/office/drawing/2014/main" id="{1A9B8756-2CFC-45DC-9238-FBEBA589EF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9554" y="4013531"/>
            <a:ext cx="3075322" cy="2306491"/>
          </a:xfrm>
          <a:prstGeom prst="rect">
            <a:avLst/>
          </a:prstGeom>
        </p:spPr>
      </p:pic>
      <p:pic>
        <p:nvPicPr>
          <p:cNvPr id="11" name="Picture 10" descr="A group of people in a room&#10;&#10;Description automatically generated with medium confidence">
            <a:extLst>
              <a:ext uri="{FF2B5EF4-FFF2-40B4-BE49-F238E27FC236}">
                <a16:creationId xmlns:a16="http://schemas.microsoft.com/office/drawing/2014/main" id="{4F49635C-8558-4C69-9109-900CFDACE7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5257" y="2785902"/>
            <a:ext cx="2656114" cy="1992086"/>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497449D5-A71D-4A91-B27C-446C98985B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6743" y="1648136"/>
            <a:ext cx="3798133" cy="2275817"/>
          </a:xfrm>
          <a:prstGeom prst="rect">
            <a:avLst/>
          </a:prstGeom>
        </p:spPr>
      </p:pic>
      <p:pic>
        <p:nvPicPr>
          <p:cNvPr id="15" name="Picture 14" descr="A group of people standing in front of a microphone&#10;&#10;Description automatically generated with medium confidence">
            <a:extLst>
              <a:ext uri="{FF2B5EF4-FFF2-40B4-BE49-F238E27FC236}">
                <a16:creationId xmlns:a16="http://schemas.microsoft.com/office/drawing/2014/main" id="{B912AE45-6D85-4EC5-940A-61D271AE2E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4367" y="2178647"/>
            <a:ext cx="2656114" cy="1992086"/>
          </a:xfrm>
          <a:prstGeom prst="rect">
            <a:avLst/>
          </a:prstGeom>
        </p:spPr>
      </p:pic>
    </p:spTree>
    <p:extLst>
      <p:ext uri="{BB962C8B-B14F-4D97-AF65-F5344CB8AC3E}">
        <p14:creationId xmlns:p14="http://schemas.microsoft.com/office/powerpoint/2010/main" val="150021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71DBC9-5932-4BDE-AFE9-7C9BE18FBDCB}"/>
              </a:ext>
            </a:extLst>
          </p:cNvPr>
          <p:cNvSpPr>
            <a:spLocks noGrp="1"/>
          </p:cNvSpPr>
          <p:nvPr>
            <p:ph type="title"/>
          </p:nvPr>
        </p:nvSpPr>
        <p:spPr>
          <a:xfrm>
            <a:off x="2671824" y="633040"/>
            <a:ext cx="6462846" cy="733415"/>
          </a:xfrm>
          <a:solidFill>
            <a:schemeClr val="bg1"/>
          </a:solidFill>
        </p:spPr>
        <p:txBody>
          <a:bodyPr>
            <a:normAutofit fontScale="90000"/>
          </a:bodyPr>
          <a:lstStyle/>
          <a:p>
            <a:r>
              <a:rPr lang="az-Latn-AZ" b="1" dirty="0"/>
              <a:t>Zero Harm Moment – Dayanıqlı İnkişaf Məqsədləri</a:t>
            </a:r>
            <a:endParaRPr lang="en-US" b="1" dirty="0"/>
          </a:p>
        </p:txBody>
      </p:sp>
      <p:sp>
        <p:nvSpPr>
          <p:cNvPr id="10" name="TextBox 9">
            <a:extLst>
              <a:ext uri="{FF2B5EF4-FFF2-40B4-BE49-F238E27FC236}">
                <a16:creationId xmlns:a16="http://schemas.microsoft.com/office/drawing/2014/main" id="{B014EC9C-1256-4E75-9166-5B181A9CBE43}"/>
              </a:ext>
            </a:extLst>
          </p:cNvPr>
          <p:cNvSpPr txBox="1"/>
          <p:nvPr/>
        </p:nvSpPr>
        <p:spPr>
          <a:xfrm>
            <a:off x="3353771" y="4829588"/>
            <a:ext cx="3816062" cy="1508105"/>
          </a:xfrm>
          <a:prstGeom prst="rect">
            <a:avLst/>
          </a:prstGeom>
          <a:noFill/>
        </p:spPr>
        <p:txBody>
          <a:bodyPr wrap="square">
            <a:spAutoFit/>
          </a:bodyPr>
          <a:lstStyle/>
          <a:p>
            <a:r>
              <a:rPr lang="az-Latn-AZ" b="1" i="1" dirty="0">
                <a:solidFill>
                  <a:prstClr val="black"/>
                </a:solidFill>
                <a:latin typeface="Calibri" panose="020F0502020204030204"/>
              </a:rPr>
              <a:t>SƏTƏM Mühəndisliyi</a:t>
            </a:r>
          </a:p>
          <a:p>
            <a:r>
              <a:rPr lang="az-Latn-AZ" b="1" i="1" dirty="0">
                <a:solidFill>
                  <a:prstClr val="black"/>
                </a:solidFill>
                <a:latin typeface="Calibri" panose="020F0502020204030204"/>
              </a:rPr>
              <a:t>SƏTƏM-in iş prinsipləri</a:t>
            </a:r>
          </a:p>
          <a:p>
            <a:pPr marL="285750" indent="-285750" algn="l">
              <a:buFont typeface="Arial" panose="020B0604020202020204" pitchFamily="34" charset="0"/>
              <a:buChar char="•"/>
            </a:pPr>
            <a:r>
              <a:rPr lang="az-Latn-AZ" sz="1400" b="0" i="0" dirty="0">
                <a:effectLst/>
              </a:rPr>
              <a:t>İnsanlara ziyan verməmək</a:t>
            </a:r>
            <a:endParaRPr lang="en-US" sz="1400" b="0" i="0" dirty="0">
              <a:effectLst/>
            </a:endParaRPr>
          </a:p>
          <a:p>
            <a:pPr marL="285750" indent="-285750" algn="l">
              <a:buFont typeface="Arial" panose="020B0604020202020204" pitchFamily="34" charset="0"/>
              <a:buChar char="•"/>
            </a:pPr>
            <a:r>
              <a:rPr lang="az-Latn-AZ" sz="1400" b="0" i="0" dirty="0">
                <a:effectLst/>
              </a:rPr>
              <a:t>Mülkiyyətə ziyan vurmamaq</a:t>
            </a:r>
            <a:endParaRPr lang="en-US" sz="1400" b="0" i="0" dirty="0">
              <a:effectLst/>
            </a:endParaRPr>
          </a:p>
          <a:p>
            <a:pPr marL="285750" indent="-285750" algn="l">
              <a:buFont typeface="Arial" panose="020B0604020202020204" pitchFamily="34" charset="0"/>
              <a:buChar char="•"/>
            </a:pPr>
            <a:r>
              <a:rPr lang="az-Latn-AZ" sz="1400" b="0" i="0" dirty="0">
                <a:effectLst/>
              </a:rPr>
              <a:t>Ətraf mühitə ziyan vurmamaq</a:t>
            </a:r>
            <a:endParaRPr lang="en-US" sz="1400" b="0" i="0" dirty="0">
              <a:effectLst/>
            </a:endParaRPr>
          </a:p>
          <a:p>
            <a:pPr marL="285750" indent="-285750" algn="l">
              <a:buFont typeface="Arial" panose="020B0604020202020204" pitchFamily="34" charset="0"/>
              <a:buChar char="•"/>
            </a:pPr>
            <a:r>
              <a:rPr lang="az-Latn-AZ" sz="1400" b="0" i="0" dirty="0">
                <a:effectLst/>
              </a:rPr>
              <a:t>Bədbəxt hadisələrin qarşısını almaq</a:t>
            </a:r>
            <a:endParaRPr lang="en-US" sz="1400" b="0" i="0" dirty="0">
              <a:effectLst/>
            </a:endParaRPr>
          </a:p>
        </p:txBody>
      </p:sp>
      <p:sp>
        <p:nvSpPr>
          <p:cNvPr id="12" name="TextBox 11">
            <a:extLst>
              <a:ext uri="{FF2B5EF4-FFF2-40B4-BE49-F238E27FC236}">
                <a16:creationId xmlns:a16="http://schemas.microsoft.com/office/drawing/2014/main" id="{CBC0E9AE-00DB-4146-8128-7A1773AC2A09}"/>
              </a:ext>
            </a:extLst>
          </p:cNvPr>
          <p:cNvSpPr txBox="1"/>
          <p:nvPr/>
        </p:nvSpPr>
        <p:spPr>
          <a:xfrm>
            <a:off x="3351241" y="1751175"/>
            <a:ext cx="2744759" cy="369332"/>
          </a:xfrm>
          <a:prstGeom prst="rect">
            <a:avLst/>
          </a:prstGeom>
          <a:noFill/>
        </p:spPr>
        <p:txBody>
          <a:bodyPr wrap="square">
            <a:spAutoFit/>
          </a:bodyPr>
          <a:lstStyle/>
          <a:p>
            <a:r>
              <a:rPr lang="az-Latn-AZ" b="1" i="1" dirty="0">
                <a:solidFill>
                  <a:prstClr val="black"/>
                </a:solidFill>
                <a:latin typeface="Calibri" panose="020F0502020204030204"/>
              </a:rPr>
              <a:t>Zero Harm Moment nədir</a:t>
            </a:r>
            <a:r>
              <a:rPr lang="en-US" b="1" i="1" dirty="0">
                <a:solidFill>
                  <a:prstClr val="black"/>
                </a:solidFill>
                <a:latin typeface="Calibri" panose="020F0502020204030204"/>
              </a:rPr>
              <a:t>?</a:t>
            </a:r>
            <a:endParaRPr lang="en-US" b="1" i="1" dirty="0"/>
          </a:p>
        </p:txBody>
      </p:sp>
      <p:pic>
        <p:nvPicPr>
          <p:cNvPr id="5" name="Picture 4" descr="Logo, company name&#10;&#10;Description automatically generated">
            <a:extLst>
              <a:ext uri="{FF2B5EF4-FFF2-40B4-BE49-F238E27FC236}">
                <a16:creationId xmlns:a16="http://schemas.microsoft.com/office/drawing/2014/main" id="{F3F292BB-5FCC-46B6-81C1-9BAA73DCF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1241" y="2238054"/>
            <a:ext cx="4613899" cy="2591534"/>
          </a:xfrm>
          <a:prstGeom prst="rect">
            <a:avLst/>
          </a:prstGeom>
        </p:spPr>
      </p:pic>
      <p:pic>
        <p:nvPicPr>
          <p:cNvPr id="16" name="Picture 15" descr="Diagram&#10;&#10;Description automatically generated">
            <a:extLst>
              <a:ext uri="{FF2B5EF4-FFF2-40B4-BE49-F238E27FC236}">
                <a16:creationId xmlns:a16="http://schemas.microsoft.com/office/drawing/2014/main" id="{A5DF476D-2F0E-490D-9828-1732048A4C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7490" y="1751175"/>
            <a:ext cx="2286319" cy="3162741"/>
          </a:xfrm>
          <a:prstGeom prst="rect">
            <a:avLst/>
          </a:prstGeom>
        </p:spPr>
      </p:pic>
      <p:pic>
        <p:nvPicPr>
          <p:cNvPr id="18" name="Picture 17" descr="Hands holding a small tree&#10;&#10;Description automatically generated with low confidence">
            <a:extLst>
              <a:ext uri="{FF2B5EF4-FFF2-40B4-BE49-F238E27FC236}">
                <a16:creationId xmlns:a16="http://schemas.microsoft.com/office/drawing/2014/main" id="{15D642CE-70A8-46D0-9F82-3FFD95CDB0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4014" y="4913916"/>
            <a:ext cx="3676786" cy="1308219"/>
          </a:xfrm>
          <a:prstGeom prst="rect">
            <a:avLst/>
          </a:prstGeom>
        </p:spPr>
      </p:pic>
      <p:pic>
        <p:nvPicPr>
          <p:cNvPr id="20" name="Picture 19" descr="Diagram&#10;&#10;Description automatically generated with medium confidence">
            <a:extLst>
              <a:ext uri="{FF2B5EF4-FFF2-40B4-BE49-F238E27FC236}">
                <a16:creationId xmlns:a16="http://schemas.microsoft.com/office/drawing/2014/main" id="{722BF93C-28C5-42C3-961C-FDF3E0B2D1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0076" y="4913916"/>
            <a:ext cx="1330004" cy="1070912"/>
          </a:xfrm>
          <a:prstGeom prst="rect">
            <a:avLst/>
          </a:prstGeom>
        </p:spPr>
      </p:pic>
    </p:spTree>
    <p:extLst>
      <p:ext uri="{BB962C8B-B14F-4D97-AF65-F5344CB8AC3E}">
        <p14:creationId xmlns:p14="http://schemas.microsoft.com/office/powerpoint/2010/main" val="275067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71DBC9-5932-4BDE-AFE9-7C9BE18FBDCB}"/>
              </a:ext>
            </a:extLst>
          </p:cNvPr>
          <p:cNvSpPr>
            <a:spLocks noGrp="1"/>
          </p:cNvSpPr>
          <p:nvPr>
            <p:ph type="title"/>
          </p:nvPr>
        </p:nvSpPr>
        <p:spPr>
          <a:xfrm>
            <a:off x="2671824" y="633040"/>
            <a:ext cx="6462846" cy="733415"/>
          </a:xfrm>
          <a:solidFill>
            <a:schemeClr val="bg1"/>
          </a:solidFill>
        </p:spPr>
        <p:txBody>
          <a:bodyPr/>
          <a:lstStyle/>
          <a:p>
            <a:r>
              <a:rPr lang="en-US" b="1" dirty="0"/>
              <a:t>Dayan</a:t>
            </a:r>
            <a:r>
              <a:rPr lang="az-Latn-AZ" b="1" dirty="0"/>
              <a:t>ıqlı İnkişaf Məqsədləri</a:t>
            </a:r>
            <a:endParaRPr lang="en-US" b="1" dirty="0"/>
          </a:p>
        </p:txBody>
      </p:sp>
      <p:pic>
        <p:nvPicPr>
          <p:cNvPr id="3" name="Picture 2">
            <a:extLst>
              <a:ext uri="{FF2B5EF4-FFF2-40B4-BE49-F238E27FC236}">
                <a16:creationId xmlns:a16="http://schemas.microsoft.com/office/drawing/2014/main" id="{531CC554-E82C-43DF-8364-D013DED45845}"/>
              </a:ext>
            </a:extLst>
          </p:cNvPr>
          <p:cNvPicPr>
            <a:picLocks noChangeAspect="1"/>
          </p:cNvPicPr>
          <p:nvPr/>
        </p:nvPicPr>
        <p:blipFill>
          <a:blip r:embed="rId3"/>
          <a:stretch>
            <a:fillRect/>
          </a:stretch>
        </p:blipFill>
        <p:spPr>
          <a:xfrm>
            <a:off x="2813140" y="1687928"/>
            <a:ext cx="8815580" cy="4318301"/>
          </a:xfrm>
          <a:prstGeom prst="rect">
            <a:avLst/>
          </a:prstGeom>
        </p:spPr>
      </p:pic>
    </p:spTree>
    <p:extLst>
      <p:ext uri="{BB962C8B-B14F-4D97-AF65-F5344CB8AC3E}">
        <p14:creationId xmlns:p14="http://schemas.microsoft.com/office/powerpoint/2010/main" val="159560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71DBC9-5932-4BDE-AFE9-7C9BE18FBDCB}"/>
              </a:ext>
            </a:extLst>
          </p:cNvPr>
          <p:cNvSpPr>
            <a:spLocks noGrp="1"/>
          </p:cNvSpPr>
          <p:nvPr>
            <p:ph type="title"/>
          </p:nvPr>
        </p:nvSpPr>
        <p:spPr>
          <a:xfrm>
            <a:off x="2671824" y="633040"/>
            <a:ext cx="6462846" cy="733415"/>
          </a:xfrm>
          <a:solidFill>
            <a:schemeClr val="bg1"/>
          </a:solidFill>
        </p:spPr>
        <p:txBody>
          <a:bodyPr/>
          <a:lstStyle/>
          <a:p>
            <a:r>
              <a:rPr lang="az-Latn-AZ" b="1" dirty="0"/>
              <a:t>Zero Harm Moment</a:t>
            </a:r>
            <a:endParaRPr lang="en-US" b="1" dirty="0"/>
          </a:p>
        </p:txBody>
      </p:sp>
      <p:sp>
        <p:nvSpPr>
          <p:cNvPr id="7" name="TextBox 6">
            <a:extLst>
              <a:ext uri="{FF2B5EF4-FFF2-40B4-BE49-F238E27FC236}">
                <a16:creationId xmlns:a16="http://schemas.microsoft.com/office/drawing/2014/main" id="{85172453-378A-409B-88E7-47F80A1DA561}"/>
              </a:ext>
            </a:extLst>
          </p:cNvPr>
          <p:cNvSpPr txBox="1"/>
          <p:nvPr/>
        </p:nvSpPr>
        <p:spPr>
          <a:xfrm>
            <a:off x="2671824" y="1739928"/>
            <a:ext cx="6096000" cy="369332"/>
          </a:xfrm>
          <a:prstGeom prst="rect">
            <a:avLst/>
          </a:prstGeom>
          <a:noFill/>
        </p:spPr>
        <p:txBody>
          <a:bodyPr wrap="square">
            <a:spAutoFit/>
          </a:bodyPr>
          <a:lstStyle/>
          <a:p>
            <a:r>
              <a:rPr lang="az-Latn-AZ" b="1" i="1" dirty="0">
                <a:solidFill>
                  <a:prstClr val="black"/>
                </a:solidFill>
                <a:latin typeface="Calibri" panose="020F0502020204030204"/>
              </a:rPr>
              <a:t>Ətraf Mühitin Qorunmasına verdiyimiz önəm</a:t>
            </a:r>
            <a:endParaRPr lang="en-US" b="1" i="1" dirty="0"/>
          </a:p>
        </p:txBody>
      </p:sp>
      <p:sp>
        <p:nvSpPr>
          <p:cNvPr id="8" name="TextBox 7">
            <a:extLst>
              <a:ext uri="{FF2B5EF4-FFF2-40B4-BE49-F238E27FC236}">
                <a16:creationId xmlns:a16="http://schemas.microsoft.com/office/drawing/2014/main" id="{7908D840-C19B-482A-B33C-AB89958CE491}"/>
              </a:ext>
            </a:extLst>
          </p:cNvPr>
          <p:cNvSpPr txBox="1"/>
          <p:nvPr/>
        </p:nvSpPr>
        <p:spPr>
          <a:xfrm>
            <a:off x="6359860" y="4246881"/>
            <a:ext cx="5160392" cy="2308324"/>
          </a:xfrm>
          <a:prstGeom prst="rect">
            <a:avLst/>
          </a:prstGeom>
          <a:noFill/>
        </p:spPr>
        <p:txBody>
          <a:bodyPr wrap="square">
            <a:spAutoFit/>
          </a:bodyPr>
          <a:lstStyle/>
          <a:p>
            <a:r>
              <a:rPr lang="az-Latn-AZ" b="1" i="1" dirty="0">
                <a:solidFill>
                  <a:prstClr val="black"/>
                </a:solidFill>
                <a:latin typeface="Calibri" panose="020F0502020204030204"/>
              </a:rPr>
              <a:t>Kağızdan istifadənin azaldılmasının ətraf mühit üçün önəmi və yolları</a:t>
            </a:r>
          </a:p>
          <a:p>
            <a:pPr marL="285750" indent="-285750">
              <a:buFont typeface="Arial" panose="020B0604020202020204" pitchFamily="34" charset="0"/>
              <a:buChar char="•"/>
            </a:pPr>
            <a:r>
              <a:rPr lang="az-Latn-AZ" dirty="0">
                <a:solidFill>
                  <a:prstClr val="black"/>
                </a:solidFill>
                <a:latin typeface="Calibri" panose="020F0502020204030204"/>
              </a:rPr>
              <a:t>Elektron Sənədlər</a:t>
            </a:r>
          </a:p>
          <a:p>
            <a:pPr marL="285750" indent="-285750">
              <a:buFont typeface="Arial" panose="020B0604020202020204" pitchFamily="34" charset="0"/>
              <a:buChar char="•"/>
            </a:pPr>
            <a:r>
              <a:rPr lang="az-Latn-AZ" dirty="0"/>
              <a:t>Elektron Kitablar</a:t>
            </a:r>
          </a:p>
          <a:p>
            <a:pPr marL="285750" indent="-285750">
              <a:buFont typeface="Arial" panose="020B0604020202020204" pitchFamily="34" charset="0"/>
              <a:buChar char="•"/>
            </a:pPr>
            <a:r>
              <a:rPr lang="az-Latn-AZ" dirty="0"/>
              <a:t>Çap Etməyin</a:t>
            </a:r>
          </a:p>
          <a:p>
            <a:pPr marL="285750" indent="-285750">
              <a:buFont typeface="Arial" panose="020B0604020202020204" pitchFamily="34" charset="0"/>
              <a:buChar char="•"/>
            </a:pPr>
            <a:r>
              <a:rPr lang="az-Latn-AZ" dirty="0"/>
              <a:t>Kağızdan İki Tərəfli İstifadə</a:t>
            </a:r>
          </a:p>
          <a:p>
            <a:pPr marL="285750" indent="-285750">
              <a:buFont typeface="Arial" panose="020B0604020202020204" pitchFamily="34" charset="0"/>
              <a:buChar char="•"/>
            </a:pPr>
            <a:r>
              <a:rPr lang="az-Latn-AZ" dirty="0"/>
              <a:t>Parça Salfetlərdən İstifadə</a:t>
            </a:r>
          </a:p>
          <a:p>
            <a:endParaRPr lang="en-US" dirty="0"/>
          </a:p>
        </p:txBody>
      </p:sp>
      <p:pic>
        <p:nvPicPr>
          <p:cNvPr id="10" name="Picture 9" descr="A hand holding a small plant&#10;&#10;Description automatically generated with medium confidence">
            <a:extLst>
              <a:ext uri="{FF2B5EF4-FFF2-40B4-BE49-F238E27FC236}">
                <a16:creationId xmlns:a16="http://schemas.microsoft.com/office/drawing/2014/main" id="{ABAD56A6-DB43-491D-9A95-585CF1F1EB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3468" y="2109260"/>
            <a:ext cx="2782270" cy="2021121"/>
          </a:xfrm>
          <a:prstGeom prst="rect">
            <a:avLst/>
          </a:prstGeom>
        </p:spPr>
      </p:pic>
      <p:pic>
        <p:nvPicPr>
          <p:cNvPr id="12" name="Picture 11">
            <a:extLst>
              <a:ext uri="{FF2B5EF4-FFF2-40B4-BE49-F238E27FC236}">
                <a16:creationId xmlns:a16="http://schemas.microsoft.com/office/drawing/2014/main" id="{5D96BFC9-38F0-46A3-954B-4404DEDEAF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28" r="6697"/>
          <a:stretch/>
        </p:blipFill>
        <p:spPr>
          <a:xfrm>
            <a:off x="3517117" y="4264551"/>
            <a:ext cx="2578883" cy="1960409"/>
          </a:xfrm>
          <a:prstGeom prst="rect">
            <a:avLst/>
          </a:prstGeom>
        </p:spPr>
      </p:pic>
      <p:pic>
        <p:nvPicPr>
          <p:cNvPr id="14" name="Picture 13" descr="A group of people working in a field&#10;&#10;Description automatically generated with medium confidence">
            <a:extLst>
              <a:ext uri="{FF2B5EF4-FFF2-40B4-BE49-F238E27FC236}">
                <a16:creationId xmlns:a16="http://schemas.microsoft.com/office/drawing/2014/main" id="{C6B4C37D-459B-48E6-8DF0-ED64189690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0006" y="2109260"/>
            <a:ext cx="3593103" cy="2021121"/>
          </a:xfrm>
          <a:prstGeom prst="rect">
            <a:avLst/>
          </a:prstGeom>
        </p:spPr>
      </p:pic>
      <p:pic>
        <p:nvPicPr>
          <p:cNvPr id="16" name="Picture 15">
            <a:extLst>
              <a:ext uri="{FF2B5EF4-FFF2-40B4-BE49-F238E27FC236}">
                <a16:creationId xmlns:a16="http://schemas.microsoft.com/office/drawing/2014/main" id="{DC43A112-F543-44D4-B6A4-9065597EE86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69" r="6955" b="3796"/>
          <a:stretch/>
        </p:blipFill>
        <p:spPr>
          <a:xfrm>
            <a:off x="9515738" y="2114873"/>
            <a:ext cx="2490315" cy="2009894"/>
          </a:xfrm>
          <a:prstGeom prst="rect">
            <a:avLst/>
          </a:prstGeom>
        </p:spPr>
      </p:pic>
    </p:spTree>
    <p:extLst>
      <p:ext uri="{BB962C8B-B14F-4D97-AF65-F5344CB8AC3E}">
        <p14:creationId xmlns:p14="http://schemas.microsoft.com/office/powerpoint/2010/main" val="139137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71DBC9-5932-4BDE-AFE9-7C9BE18FBDCB}"/>
              </a:ext>
            </a:extLst>
          </p:cNvPr>
          <p:cNvSpPr>
            <a:spLocks noGrp="1"/>
          </p:cNvSpPr>
          <p:nvPr>
            <p:ph type="title"/>
          </p:nvPr>
        </p:nvSpPr>
        <p:spPr>
          <a:xfrm>
            <a:off x="2671824" y="633040"/>
            <a:ext cx="6462846" cy="733415"/>
          </a:xfrm>
          <a:solidFill>
            <a:schemeClr val="bg1"/>
          </a:solidFill>
        </p:spPr>
        <p:txBody>
          <a:bodyPr/>
          <a:lstStyle/>
          <a:p>
            <a:r>
              <a:rPr lang="az-Latn-AZ" b="1" dirty="0"/>
              <a:t>Gender Bərabərliyinin Önəmi</a:t>
            </a:r>
            <a:endParaRPr lang="en-US" b="1" dirty="0"/>
          </a:p>
        </p:txBody>
      </p:sp>
      <p:sp>
        <p:nvSpPr>
          <p:cNvPr id="8" name="TextBox 7">
            <a:extLst>
              <a:ext uri="{FF2B5EF4-FFF2-40B4-BE49-F238E27FC236}">
                <a16:creationId xmlns:a16="http://schemas.microsoft.com/office/drawing/2014/main" id="{47E96D23-068E-4FCF-AED8-2B44A3FF6FEB}"/>
              </a:ext>
            </a:extLst>
          </p:cNvPr>
          <p:cNvSpPr txBox="1"/>
          <p:nvPr/>
        </p:nvSpPr>
        <p:spPr>
          <a:xfrm>
            <a:off x="2671824" y="1915057"/>
            <a:ext cx="4068610" cy="800219"/>
          </a:xfrm>
          <a:prstGeom prst="rect">
            <a:avLst/>
          </a:prstGeom>
          <a:noFill/>
        </p:spPr>
        <p:txBody>
          <a:bodyPr wrap="square">
            <a:spAutoFit/>
          </a:bodyPr>
          <a:lstStyle/>
          <a:p>
            <a:r>
              <a:rPr lang="az-Latn-AZ" b="1" i="1" dirty="0">
                <a:solidFill>
                  <a:prstClr val="black"/>
                </a:solidFill>
                <a:latin typeface="Calibri" panose="020F0502020204030204"/>
              </a:rPr>
              <a:t>Mühəndis kimdir</a:t>
            </a:r>
            <a:r>
              <a:rPr lang="en-US" b="1" i="1" dirty="0">
                <a:solidFill>
                  <a:prstClr val="black"/>
                </a:solidFill>
                <a:latin typeface="Calibri" panose="020F0502020204030204"/>
              </a:rPr>
              <a:t>?</a:t>
            </a:r>
            <a:endParaRPr lang="az-Latn-AZ" b="1" i="1" dirty="0">
              <a:solidFill>
                <a:prstClr val="black"/>
              </a:solidFill>
              <a:latin typeface="Calibri" panose="020F0502020204030204"/>
            </a:endParaRPr>
          </a:p>
          <a:p>
            <a:r>
              <a:rPr lang="az-Latn-AZ" sz="1400" dirty="0">
                <a:solidFill>
                  <a:prstClr val="black"/>
                </a:solidFill>
                <a:latin typeface="Calibri" panose="020F0502020204030204"/>
              </a:rPr>
              <a:t>Elm</a:t>
            </a:r>
            <a:r>
              <a:rPr lang="en-US" sz="1400" dirty="0">
                <a:solidFill>
                  <a:prstClr val="black"/>
                </a:solidFill>
                <a:latin typeface="Calibri" panose="020F0502020204030204"/>
              </a:rPr>
              <a:t>,</a:t>
            </a:r>
            <a:r>
              <a:rPr lang="az-Latn-AZ" sz="1400" dirty="0">
                <a:solidFill>
                  <a:prstClr val="black"/>
                </a:solidFill>
                <a:latin typeface="Calibri" panose="020F0502020204030204"/>
              </a:rPr>
              <a:t> riyaziyyat və öz kreativliyindən istifadə edərək texniki problemləri həll edən şəxsə </a:t>
            </a:r>
            <a:r>
              <a:rPr lang="az-Latn-AZ" sz="1400" i="1" dirty="0">
                <a:solidFill>
                  <a:prstClr val="black"/>
                </a:solidFill>
                <a:latin typeface="Calibri" panose="020F0502020204030204"/>
              </a:rPr>
              <a:t>mühəndis</a:t>
            </a:r>
            <a:r>
              <a:rPr lang="az-Latn-AZ" sz="1400" dirty="0">
                <a:solidFill>
                  <a:prstClr val="black"/>
                </a:solidFill>
                <a:latin typeface="Calibri" panose="020F0502020204030204"/>
              </a:rPr>
              <a:t> deyilir</a:t>
            </a:r>
            <a:r>
              <a:rPr lang="en-US" sz="1400" dirty="0">
                <a:solidFill>
                  <a:prstClr val="black"/>
                </a:solidFill>
                <a:latin typeface="Calibri" panose="020F0502020204030204"/>
              </a:rPr>
              <a:t>.</a:t>
            </a:r>
            <a:endParaRPr lang="az-Latn-AZ" sz="1400"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94E0A1BA-5835-433D-A108-5CD28772F315}"/>
              </a:ext>
            </a:extLst>
          </p:cNvPr>
          <p:cNvSpPr txBox="1"/>
          <p:nvPr/>
        </p:nvSpPr>
        <p:spPr>
          <a:xfrm>
            <a:off x="6975139" y="4281962"/>
            <a:ext cx="5139766" cy="1661993"/>
          </a:xfrm>
          <a:prstGeom prst="rect">
            <a:avLst/>
          </a:prstGeom>
          <a:noFill/>
        </p:spPr>
        <p:txBody>
          <a:bodyPr wrap="square">
            <a:spAutoFit/>
          </a:bodyPr>
          <a:lstStyle/>
          <a:p>
            <a:r>
              <a:rPr lang="az-Latn-AZ" b="1" i="1" dirty="0">
                <a:solidFill>
                  <a:prstClr val="black"/>
                </a:solidFill>
                <a:latin typeface="Calibri" panose="020F0502020204030204"/>
              </a:rPr>
              <a:t>Mühəndisin işi nədir</a:t>
            </a:r>
            <a:r>
              <a:rPr lang="en-US" b="1" i="1" dirty="0">
                <a:solidFill>
                  <a:prstClr val="black"/>
                </a:solidFill>
                <a:latin typeface="Calibri" panose="020F0502020204030204"/>
              </a:rPr>
              <a:t>?</a:t>
            </a:r>
            <a:endParaRPr lang="az-Latn-AZ" b="1" i="1" dirty="0">
              <a:solidFill>
                <a:prstClr val="black"/>
              </a:solidFill>
              <a:latin typeface="Calibri" panose="020F0502020204030204"/>
            </a:endParaRPr>
          </a:p>
          <a:p>
            <a:r>
              <a:rPr lang="en-US" sz="1400" b="0" i="0" dirty="0">
                <a:solidFill>
                  <a:srgbClr val="202122"/>
                </a:solidFill>
                <a:effectLst/>
              </a:rPr>
              <a:t>Mühəndislər təbiətdə mövcud olan material və güclərdən istifadə etməklə, onları hər hansı bir məqsəd üçün texniki cəhətdən tətbiq etməyə çalışır. Mühəndislər </a:t>
            </a:r>
            <a:r>
              <a:rPr lang="en-US" sz="1400" dirty="0"/>
              <a:t>analitik</a:t>
            </a:r>
            <a:r>
              <a:rPr lang="en-US" sz="1400" b="0" i="0" dirty="0">
                <a:solidFill>
                  <a:srgbClr val="202122"/>
                </a:solidFill>
                <a:effectLst/>
              </a:rPr>
              <a:t> düşüncəyə, praktikyönümlü kifayət qədər nəzəri və tətbiqi biliyə malik olmalı və bu biliklərin verilmiş məsələlərin həllində qısa zamanda tətbiq edəbilmə qabiliyyəti ilə fərqlənməlidirlər.</a:t>
            </a:r>
            <a:endParaRPr lang="en-US" sz="1400" dirty="0"/>
          </a:p>
        </p:txBody>
      </p:sp>
      <p:pic>
        <p:nvPicPr>
          <p:cNvPr id="12" name="Picture 11">
            <a:extLst>
              <a:ext uri="{FF2B5EF4-FFF2-40B4-BE49-F238E27FC236}">
                <a16:creationId xmlns:a16="http://schemas.microsoft.com/office/drawing/2014/main" id="{FB1335C6-1E88-4042-997A-778C17360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398" y="3263878"/>
            <a:ext cx="4300741" cy="2419167"/>
          </a:xfrm>
          <a:prstGeom prst="rect">
            <a:avLst/>
          </a:prstGeom>
        </p:spPr>
      </p:pic>
      <p:pic>
        <p:nvPicPr>
          <p:cNvPr id="14" name="Picture 13" descr="A few men wearing safety vests&#10;&#10;Description automatically generated with low confidence">
            <a:extLst>
              <a:ext uri="{FF2B5EF4-FFF2-40B4-BE49-F238E27FC236}">
                <a16:creationId xmlns:a16="http://schemas.microsoft.com/office/drawing/2014/main" id="{27E6D27D-3629-4E43-962A-CCE476B13C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2641" y="1750809"/>
            <a:ext cx="3625233" cy="2418030"/>
          </a:xfrm>
          <a:prstGeom prst="rect">
            <a:avLst/>
          </a:prstGeom>
        </p:spPr>
      </p:pic>
    </p:spTree>
    <p:extLst>
      <p:ext uri="{BB962C8B-B14F-4D97-AF65-F5344CB8AC3E}">
        <p14:creationId xmlns:p14="http://schemas.microsoft.com/office/powerpoint/2010/main" val="102890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theme/theme1.xml><?xml version="1.0" encoding="utf-8"?>
<a:theme xmlns:a="http://schemas.openxmlformats.org/drawingml/2006/main" name="Office Theme">
  <a:themeElements>
    <a:clrScheme name="New KBR">
      <a:dk1>
        <a:sysClr val="windowText" lastClr="000000"/>
      </a:dk1>
      <a:lt1>
        <a:sysClr val="window" lastClr="FFFFFF"/>
      </a:lt1>
      <a:dk2>
        <a:srgbClr val="595959"/>
      </a:dk2>
      <a:lt2>
        <a:srgbClr val="E7E6E6"/>
      </a:lt2>
      <a:accent1>
        <a:srgbClr val="004987"/>
      </a:accent1>
      <a:accent2>
        <a:srgbClr val="FFDA00"/>
      </a:accent2>
      <a:accent3>
        <a:srgbClr val="A2C7E2"/>
      </a:accent3>
      <a:accent4>
        <a:srgbClr val="00205C"/>
      </a:accent4>
      <a:accent5>
        <a:srgbClr val="00783F"/>
      </a:accent5>
      <a:accent6>
        <a:srgbClr val="231F20"/>
      </a:accent6>
      <a:hlink>
        <a:srgbClr val="173753"/>
      </a:hlink>
      <a:folHlink>
        <a:srgbClr val="95190C"/>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5CA87D3-2AC6-4EC3-B57C-B6E215231129}" vid="{06FADCD1-5404-4CFB-986F-CA8D1621192F}"/>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004987"/>
      </a:accent1>
      <a:accent2>
        <a:srgbClr val="FFDA00"/>
      </a:accent2>
      <a:accent3>
        <a:srgbClr val="A2C7E2"/>
      </a:accent3>
      <a:accent4>
        <a:srgbClr val="00205C"/>
      </a:accent4>
      <a:accent5>
        <a:srgbClr val="00783F"/>
      </a:accent5>
      <a:accent6>
        <a:srgbClr val="000000"/>
      </a:accent6>
      <a:hlink>
        <a:srgbClr val="00205C"/>
      </a:hlink>
      <a:folHlink>
        <a:srgbClr val="00783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3933</TotalTime>
  <Words>724</Words>
  <Application>Microsoft Office PowerPoint</Application>
  <PresentationFormat>Widescreen</PresentationFormat>
  <Paragraphs>120</Paragraphs>
  <Slides>17</Slides>
  <Notes>15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Calibri</vt:lpstr>
      <vt:lpstr>Calibri Light</vt:lpstr>
      <vt:lpstr>DM Serif Text</vt:lpstr>
      <vt:lpstr>MrEavesXLModOT-Book ☞</vt:lpstr>
      <vt:lpstr>MrEavesXLModOT-Reg ☞</vt:lpstr>
      <vt:lpstr>Segoe UI</vt:lpstr>
      <vt:lpstr>Wingdings</vt:lpstr>
      <vt:lpstr>Office Theme</vt:lpstr>
      <vt:lpstr>1_Office Theme</vt:lpstr>
      <vt:lpstr>     Tələbələrlə Görüş  Azərbaycan Dövlət Neft və Sənaye Universiteti  4 April 2022 </vt:lpstr>
      <vt:lpstr>SOCAR-KBR</vt:lpstr>
      <vt:lpstr>SOCAR-KBR</vt:lpstr>
      <vt:lpstr>SOCAR-KBR</vt:lpstr>
      <vt:lpstr>SOCAR-KBR</vt:lpstr>
      <vt:lpstr>Zero Harm Moment – Dayanıqlı İnkişaf Məqsədləri</vt:lpstr>
      <vt:lpstr>Dayanıqlı İnkişaf Məqsədləri</vt:lpstr>
      <vt:lpstr>Zero Harm Moment</vt:lpstr>
      <vt:lpstr>Gender Bərabərliyinin Önəmi</vt:lpstr>
      <vt:lpstr>Gender Bərabərliyinin Önəmi</vt:lpstr>
      <vt:lpstr>Gender Bərabərliyinin Önəmi</vt:lpstr>
      <vt:lpstr>Gələcək Karyera üçün özünü inkişafın əhəmiyyəti</vt:lpstr>
      <vt:lpstr>PowerPoint Presentation</vt:lpstr>
      <vt:lpstr>Gələcək karyera üçün özünü inkişafın əhəmiyyəti</vt:lpstr>
      <vt:lpstr>Özünüzə bəzi diaqnostik suallar verməyiniz vacibdir. </vt:lpstr>
      <vt:lpstr>Özünüzə bəzi diaqnostik suallar verməyiniz vacibdir. </vt:lpstr>
      <vt:lpstr>PowerPoint Presentation</vt:lpstr>
    </vt:vector>
  </TitlesOfParts>
  <Company>KBR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Jasen Adams</dc:creator>
  <cp:lastModifiedBy>Kamran Ahmadov</cp:lastModifiedBy>
  <cp:revision>245</cp:revision>
  <dcterms:created xsi:type="dcterms:W3CDTF">2019-05-08T13:35:53Z</dcterms:created>
  <dcterms:modified xsi:type="dcterms:W3CDTF">2022-04-19T09:04:55Z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b17afdc-1639-4c16-803b-66671fba3b73_Enabled">
    <vt:lpwstr>true</vt:lpwstr>
  </property>
  <property fmtid="{D5CDD505-2E9C-101B-9397-08002B2CF9AE}" pid="3" name="MSIP_Label_3b17afdc-1639-4c16-803b-66671fba3b73_SetDate">
    <vt:lpwstr>2022-01-28T05:00:36Z</vt:lpwstr>
  </property>
  <property fmtid="{D5CDD505-2E9C-101B-9397-08002B2CF9AE}" pid="4" name="MSIP_Label_3b17afdc-1639-4c16-803b-66671fba3b73_Method">
    <vt:lpwstr>Privileged</vt:lpwstr>
  </property>
  <property fmtid="{D5CDD505-2E9C-101B-9397-08002B2CF9AE}" pid="5" name="MSIP_Label_3b17afdc-1639-4c16-803b-66671fba3b73_Name">
    <vt:lpwstr>Public</vt:lpwstr>
  </property>
  <property fmtid="{D5CDD505-2E9C-101B-9397-08002B2CF9AE}" pid="6" name="MSIP_Label_3b17afdc-1639-4c16-803b-66671fba3b73_SiteId">
    <vt:lpwstr>9e52d672-a711-4a65-ad96-286a3703d96e</vt:lpwstr>
  </property>
  <property fmtid="{D5CDD505-2E9C-101B-9397-08002B2CF9AE}" pid="7" name="MSIP_Label_3b17afdc-1639-4c16-803b-66671fba3b73_ActionId">
    <vt:lpwstr>83daf880-ac6f-4ef1-be61-1b106ff2f3b2</vt:lpwstr>
  </property>
  <property fmtid="{D5CDD505-2E9C-101B-9397-08002B2CF9AE}" pid="8" name="MSIP_Label_3b17afdc-1639-4c16-803b-66671fba3b73_ContentBits">
    <vt:lpwstr>0</vt:lpwstr>
  </property>
</Properties>
</file>